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0"/>
  </p:notesMasterIdLst>
  <p:handoutMasterIdLst>
    <p:handoutMasterId r:id="rId21"/>
  </p:handoutMasterIdLst>
  <p:sldIdLst>
    <p:sldId id="257" r:id="rId2"/>
    <p:sldId id="267" r:id="rId3"/>
    <p:sldId id="265" r:id="rId4"/>
    <p:sldId id="280" r:id="rId5"/>
    <p:sldId id="307" r:id="rId6"/>
    <p:sldId id="298" r:id="rId7"/>
    <p:sldId id="316" r:id="rId8"/>
    <p:sldId id="315" r:id="rId9"/>
    <p:sldId id="317" r:id="rId10"/>
    <p:sldId id="302" r:id="rId11"/>
    <p:sldId id="314" r:id="rId12"/>
    <p:sldId id="318" r:id="rId13"/>
    <p:sldId id="313" r:id="rId14"/>
    <p:sldId id="303" r:id="rId15"/>
    <p:sldId id="319" r:id="rId16"/>
    <p:sldId id="312" r:id="rId17"/>
    <p:sldId id="320" r:id="rId18"/>
    <p:sldId id="269"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0E3274-A811-48A1-ABE7-EFBB2708A42C}" v="52" dt="2025-06-04T00:01:42.540"/>
    <p1510:client id="{744EAB17-8045-2C38-EFE2-D92FB5253D45}" v="852" dt="2025-06-03T17:02:48.620"/>
    <p1510:client id="{BD545053-4CC2-C0E4-1EF6-BE369047B963}" v="293" dt="2025-06-03T16:38:32.224"/>
    <p1510:client id="{FC673E8E-609F-C2A1-8236-841D2CA1FF36}" v="13" dt="2025-06-03T16:49:26.6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146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ười dùng Khách" userId="S::urn:spo:tenantanon#06f1b89f-07e8-464f-b408-ec1b45703f31::" providerId="AD" clId="Web-{FC673E8E-609F-C2A1-8236-841D2CA1FF36}"/>
    <pc:docChg chg="modSld">
      <pc:chgData name="Người dùng Khách" userId="S::urn:spo:tenantanon#06f1b89f-07e8-464f-b408-ec1b45703f31::" providerId="AD" clId="Web-{FC673E8E-609F-C2A1-8236-841D2CA1FF36}" dt="2025-06-03T16:49:26.657" v="12"/>
      <pc:docMkLst>
        <pc:docMk/>
      </pc:docMkLst>
      <pc:sldChg chg="delSp">
        <pc:chgData name="Người dùng Khách" userId="S::urn:spo:tenantanon#06f1b89f-07e8-464f-b408-ec1b45703f31::" providerId="AD" clId="Web-{FC673E8E-609F-C2A1-8236-841D2CA1FF36}" dt="2025-06-03T16:49:26.657" v="12"/>
        <pc:sldMkLst>
          <pc:docMk/>
          <pc:sldMk cId="639531457" sldId="303"/>
        </pc:sldMkLst>
        <pc:picChg chg="del">
          <ac:chgData name="Người dùng Khách" userId="S::urn:spo:tenantanon#06f1b89f-07e8-464f-b408-ec1b45703f31::" providerId="AD" clId="Web-{FC673E8E-609F-C2A1-8236-841D2CA1FF36}" dt="2025-06-03T16:49:25.626" v="11"/>
          <ac:picMkLst>
            <pc:docMk/>
            <pc:sldMk cId="639531457" sldId="303"/>
            <ac:picMk id="10" creationId="{396FB9B6-802F-0560-16DC-01222A2F235D}"/>
          </ac:picMkLst>
        </pc:picChg>
        <pc:picChg chg="del">
          <ac:chgData name="Người dùng Khách" userId="S::urn:spo:tenantanon#06f1b89f-07e8-464f-b408-ec1b45703f31::" providerId="AD" clId="Web-{FC673E8E-609F-C2A1-8236-841D2CA1FF36}" dt="2025-06-03T16:49:26.657" v="12"/>
          <ac:picMkLst>
            <pc:docMk/>
            <pc:sldMk cId="639531457" sldId="303"/>
            <ac:picMk id="11" creationId="{D4357957-7A75-2304-0D7F-A7B6D5164207}"/>
          </ac:picMkLst>
        </pc:picChg>
      </pc:sldChg>
      <pc:sldChg chg="delSp modSp">
        <pc:chgData name="Người dùng Khách" userId="S::urn:spo:tenantanon#06f1b89f-07e8-464f-b408-ec1b45703f31::" providerId="AD" clId="Web-{FC673E8E-609F-C2A1-8236-841D2CA1FF36}" dt="2025-06-03T16:49:21.907" v="10"/>
        <pc:sldMkLst>
          <pc:docMk/>
          <pc:sldMk cId="1463464013" sldId="313"/>
        </pc:sldMkLst>
        <pc:picChg chg="del mod">
          <ac:chgData name="Người dùng Khách" userId="S::urn:spo:tenantanon#06f1b89f-07e8-464f-b408-ec1b45703f31::" providerId="AD" clId="Web-{FC673E8E-609F-C2A1-8236-841D2CA1FF36}" dt="2025-06-03T16:49:21.063" v="9"/>
          <ac:picMkLst>
            <pc:docMk/>
            <pc:sldMk cId="1463464013" sldId="313"/>
            <ac:picMk id="10" creationId="{52C5C155-905F-8209-6BF9-6209B99D7C2D}"/>
          </ac:picMkLst>
        </pc:picChg>
        <pc:picChg chg="del">
          <ac:chgData name="Người dùng Khách" userId="S::urn:spo:tenantanon#06f1b89f-07e8-464f-b408-ec1b45703f31::" providerId="AD" clId="Web-{FC673E8E-609F-C2A1-8236-841D2CA1FF36}" dt="2025-06-03T16:49:21.907" v="10"/>
          <ac:picMkLst>
            <pc:docMk/>
            <pc:sldMk cId="1463464013" sldId="313"/>
            <ac:picMk id="11" creationId="{52B2C965-F424-C64B-3589-9E0FB9DA6324}"/>
          </ac:picMkLst>
        </pc:picChg>
      </pc:sldChg>
      <pc:sldChg chg="modSp">
        <pc:chgData name="Người dùng Khách" userId="S::urn:spo:tenantanon#06f1b89f-07e8-464f-b408-ec1b45703f31::" providerId="AD" clId="Web-{FC673E8E-609F-C2A1-8236-841D2CA1FF36}" dt="2025-06-03T16:47:18.105" v="8" actId="1076"/>
        <pc:sldMkLst>
          <pc:docMk/>
          <pc:sldMk cId="1331950836" sldId="318"/>
        </pc:sldMkLst>
        <pc:picChg chg="mod">
          <ac:chgData name="Người dùng Khách" userId="S::urn:spo:tenantanon#06f1b89f-07e8-464f-b408-ec1b45703f31::" providerId="AD" clId="Web-{FC673E8E-609F-C2A1-8236-841D2CA1FF36}" dt="2025-06-03T16:47:18.105" v="8" actId="1076"/>
          <ac:picMkLst>
            <pc:docMk/>
            <pc:sldMk cId="1331950836" sldId="318"/>
            <ac:picMk id="3" creationId="{422FDDAF-EC1A-39A2-A76E-01D6B77CC069}"/>
          </ac:picMkLst>
        </pc:picChg>
        <pc:picChg chg="mod modCrop">
          <ac:chgData name="Người dùng Khách" userId="S::urn:spo:tenantanon#06f1b89f-07e8-464f-b408-ec1b45703f31::" providerId="AD" clId="Web-{FC673E8E-609F-C2A1-8236-841D2CA1FF36}" dt="2025-06-03T16:42:53.874" v="6" actId="1076"/>
          <ac:picMkLst>
            <pc:docMk/>
            <pc:sldMk cId="1331950836" sldId="318"/>
            <ac:picMk id="6" creationId="{C5208868-E768-B6C6-7191-E05715FB4009}"/>
          </ac:picMkLst>
        </pc:picChg>
      </pc:sldChg>
    </pc:docChg>
  </pc:docChgLst>
  <pc:docChgLst>
    <pc:chgData name="Ha Dinh Nam 20215095" userId="S::nam.hd215095@sis.hust.edu.vn::8cc505fa-321b-46d3-ad53-edfcd79405a7" providerId="AD" clId="Web-{EF0A6719-937D-89EF-DE45-DDCB425BB14D}"/>
    <pc:docChg chg="modSld">
      <pc:chgData name="Ha Dinh Nam 20215095" userId="S::nam.hd215095@sis.hust.edu.vn::8cc505fa-321b-46d3-ad53-edfcd79405a7" providerId="AD" clId="Web-{EF0A6719-937D-89EF-DE45-DDCB425BB14D}" dt="2025-05-24T14:39:17.057" v="42" actId="1076"/>
      <pc:docMkLst>
        <pc:docMk/>
      </pc:docMkLst>
      <pc:sldChg chg="modSp">
        <pc:chgData name="Ha Dinh Nam 20215095" userId="S::nam.hd215095@sis.hust.edu.vn::8cc505fa-321b-46d3-ad53-edfcd79405a7" providerId="AD" clId="Web-{EF0A6719-937D-89EF-DE45-DDCB425BB14D}" dt="2025-05-24T14:32:36.885" v="39" actId="20577"/>
        <pc:sldMkLst>
          <pc:docMk/>
          <pc:sldMk cId="2566905253" sldId="278"/>
        </pc:sldMkLst>
        <pc:spChg chg="mod">
          <ac:chgData name="Ha Dinh Nam 20215095" userId="S::nam.hd215095@sis.hust.edu.vn::8cc505fa-321b-46d3-ad53-edfcd79405a7" providerId="AD" clId="Web-{EF0A6719-937D-89EF-DE45-DDCB425BB14D}" dt="2025-05-24T14:32:36.885" v="39" actId="20577"/>
          <ac:spMkLst>
            <pc:docMk/>
            <pc:sldMk cId="2566905253" sldId="278"/>
            <ac:spMk id="7" creationId="{8F23404E-E0BE-88BF-9CD6-D46D58231C72}"/>
          </ac:spMkLst>
        </pc:spChg>
      </pc:sldChg>
      <pc:sldChg chg="addSp delSp modSp">
        <pc:chgData name="Ha Dinh Nam 20215095" userId="S::nam.hd215095@sis.hust.edu.vn::8cc505fa-321b-46d3-ad53-edfcd79405a7" providerId="AD" clId="Web-{EF0A6719-937D-89EF-DE45-DDCB425BB14D}" dt="2025-05-24T14:39:17.057" v="42" actId="1076"/>
        <pc:sldMkLst>
          <pc:docMk/>
          <pc:sldMk cId="86752223" sldId="314"/>
        </pc:sldMkLst>
        <pc:picChg chg="add mod">
          <ac:chgData name="Ha Dinh Nam 20215095" userId="S::nam.hd215095@sis.hust.edu.vn::8cc505fa-321b-46d3-ad53-edfcd79405a7" providerId="AD" clId="Web-{EF0A6719-937D-89EF-DE45-DDCB425BB14D}" dt="2025-05-24T14:39:17.057" v="42" actId="1076"/>
          <ac:picMkLst>
            <pc:docMk/>
            <pc:sldMk cId="86752223" sldId="314"/>
            <ac:picMk id="3" creationId="{43903178-89DE-D8C5-8860-EB6073734C7A}"/>
          </ac:picMkLst>
        </pc:picChg>
        <pc:picChg chg="del">
          <ac:chgData name="Ha Dinh Nam 20215095" userId="S::nam.hd215095@sis.hust.edu.vn::8cc505fa-321b-46d3-ad53-edfcd79405a7" providerId="AD" clId="Web-{EF0A6719-937D-89EF-DE45-DDCB425BB14D}" dt="2025-05-24T14:39:10.588" v="40"/>
          <ac:picMkLst>
            <pc:docMk/>
            <pc:sldMk cId="86752223" sldId="314"/>
            <ac:picMk id="6" creationId="{5867E61F-4C62-7C8F-1C72-4E7EE31ECA1F}"/>
          </ac:picMkLst>
        </pc:picChg>
      </pc:sldChg>
    </pc:docChg>
  </pc:docChgLst>
  <pc:docChgLst>
    <pc:chgData name="Vu Minh Quan 20215128" userId="S::quan.vm215128@sis.hust.edu.vn::3d241d92-6947-4b10-a6e4-e09b0ac4983a" providerId="AD" clId="Web-{29D20C0E-4ED4-808C-9CDC-4199A6DDF679}"/>
    <pc:docChg chg="addSld delSld modSld">
      <pc:chgData name="Vu Minh Quan 20215128" userId="S::quan.vm215128@sis.hust.edu.vn::3d241d92-6947-4b10-a6e4-e09b0ac4983a" providerId="AD" clId="Web-{29D20C0E-4ED4-808C-9CDC-4199A6DDF679}" dt="2025-04-15T15:22:29.770" v="153"/>
      <pc:docMkLst>
        <pc:docMk/>
      </pc:docMkLst>
      <pc:sldChg chg="modSp">
        <pc:chgData name="Vu Minh Quan 20215128" userId="S::quan.vm215128@sis.hust.edu.vn::3d241d92-6947-4b10-a6e4-e09b0ac4983a" providerId="AD" clId="Web-{29D20C0E-4ED4-808C-9CDC-4199A6DDF679}" dt="2025-04-15T14:48:07.389" v="52" actId="20577"/>
        <pc:sldMkLst>
          <pc:docMk/>
          <pc:sldMk cId="743172911" sldId="257"/>
        </pc:sldMkLst>
        <pc:spChg chg="mod">
          <ac:chgData name="Vu Minh Quan 20215128" userId="S::quan.vm215128@sis.hust.edu.vn::3d241d92-6947-4b10-a6e4-e09b0ac4983a" providerId="AD" clId="Web-{29D20C0E-4ED4-808C-9CDC-4199A6DDF679}" dt="2025-04-15T14:48:07.389" v="52" actId="20577"/>
          <ac:spMkLst>
            <pc:docMk/>
            <pc:sldMk cId="743172911" sldId="257"/>
            <ac:spMk id="2" creationId="{C9DDD564-9940-6CE3-BE4F-6FF0814405AA}"/>
          </ac:spMkLst>
        </pc:spChg>
        <pc:spChg chg="mod">
          <ac:chgData name="Vu Minh Quan 20215128" userId="S::quan.vm215128@sis.hust.edu.vn::3d241d92-6947-4b10-a6e4-e09b0ac4983a" providerId="AD" clId="Web-{29D20C0E-4ED4-808C-9CDC-4199A6DDF679}" dt="2025-04-15T14:46:10.196" v="4" actId="20577"/>
          <ac:spMkLst>
            <pc:docMk/>
            <pc:sldMk cId="743172911" sldId="257"/>
            <ac:spMk id="11" creationId="{FF8BDF70-CFA6-4031-86B7-31F910D8115D}"/>
          </ac:spMkLst>
        </pc:spChg>
        <pc:spChg chg="mod">
          <ac:chgData name="Vu Minh Quan 20215128" userId="S::quan.vm215128@sis.hust.edu.vn::3d241d92-6947-4b10-a6e4-e09b0ac4983a" providerId="AD" clId="Web-{29D20C0E-4ED4-808C-9CDC-4199A6DDF679}" dt="2025-04-15T14:47:02.839" v="50" actId="20577"/>
          <ac:spMkLst>
            <pc:docMk/>
            <pc:sldMk cId="743172911" sldId="257"/>
            <ac:spMk id="12" creationId="{A4ACF486-B7D8-4A5A-B633-83527A2F99E2}"/>
          </ac:spMkLst>
        </pc:spChg>
      </pc:sldChg>
      <pc:sldChg chg="modSp">
        <pc:chgData name="Vu Minh Quan 20215128" userId="S::quan.vm215128@sis.hust.edu.vn::3d241d92-6947-4b10-a6e4-e09b0ac4983a" providerId="AD" clId="Web-{29D20C0E-4ED4-808C-9CDC-4199A6DDF679}" dt="2025-04-15T15:22:29.770" v="153"/>
        <pc:sldMkLst>
          <pc:docMk/>
          <pc:sldMk cId="292364014" sldId="265"/>
        </pc:sldMkLst>
        <pc:spChg chg="mod">
          <ac:chgData name="Vu Minh Quan 20215128" userId="S::quan.vm215128@sis.hust.edu.vn::3d241d92-6947-4b10-a6e4-e09b0ac4983a" providerId="AD" clId="Web-{29D20C0E-4ED4-808C-9CDC-4199A6DDF679}" dt="2025-04-15T15:22:29.770" v="153"/>
          <ac:spMkLst>
            <pc:docMk/>
            <pc:sldMk cId="292364014" sldId="265"/>
            <ac:spMk id="4" creationId="{59563378-38F8-4CB3-AF99-2C56FCF55404}"/>
          </ac:spMkLst>
        </pc:spChg>
      </pc:sldChg>
      <pc:sldChg chg="del">
        <pc:chgData name="Vu Minh Quan 20215128" userId="S::quan.vm215128@sis.hust.edu.vn::3d241d92-6947-4b10-a6e4-e09b0ac4983a" providerId="AD" clId="Web-{29D20C0E-4ED4-808C-9CDC-4199A6DDF679}" dt="2025-04-15T15:04:53.742" v="147"/>
        <pc:sldMkLst>
          <pc:docMk/>
          <pc:sldMk cId="1082086453" sldId="275"/>
        </pc:sldMkLst>
      </pc:sldChg>
      <pc:sldChg chg="add del">
        <pc:chgData name="Vu Minh Quan 20215128" userId="S::quan.vm215128@sis.hust.edu.vn::3d241d92-6947-4b10-a6e4-e09b0ac4983a" providerId="AD" clId="Web-{29D20C0E-4ED4-808C-9CDC-4199A6DDF679}" dt="2025-04-15T15:05:46.932" v="149"/>
        <pc:sldMkLst>
          <pc:docMk/>
          <pc:sldMk cId="999386338" sldId="287"/>
        </pc:sldMkLst>
      </pc:sldChg>
    </pc:docChg>
  </pc:docChgLst>
  <pc:docChgLst>
    <pc:chgData name="Người dùng Khách" userId="S::urn:spo:tenantanon#06f1b89f-07e8-464f-b408-ec1b45703f31::" providerId="AD" clId="Web-{BD545053-4CC2-C0E4-1EF6-BE369047B963}"/>
    <pc:docChg chg="addSld delSld modSld sldOrd">
      <pc:chgData name="Người dùng Khách" userId="S::urn:spo:tenantanon#06f1b89f-07e8-464f-b408-ec1b45703f31::" providerId="AD" clId="Web-{BD545053-4CC2-C0E4-1EF6-BE369047B963}" dt="2025-06-03T16:38:32.224" v="202" actId="1076"/>
      <pc:docMkLst>
        <pc:docMk/>
      </pc:docMkLst>
      <pc:sldChg chg="modSp">
        <pc:chgData name="Người dùng Khách" userId="S::urn:spo:tenantanon#06f1b89f-07e8-464f-b408-ec1b45703f31::" providerId="AD" clId="Web-{BD545053-4CC2-C0E4-1EF6-BE369047B963}" dt="2025-06-03T16:16:57.339" v="124" actId="20577"/>
        <pc:sldMkLst>
          <pc:docMk/>
          <pc:sldMk cId="3194012731" sldId="267"/>
        </pc:sldMkLst>
        <pc:spChg chg="mod">
          <ac:chgData name="Người dùng Khách" userId="S::urn:spo:tenantanon#06f1b89f-07e8-464f-b408-ec1b45703f31::" providerId="AD" clId="Web-{BD545053-4CC2-C0E4-1EF6-BE369047B963}" dt="2025-06-03T16:16:57.339" v="124" actId="20577"/>
          <ac:spMkLst>
            <pc:docMk/>
            <pc:sldMk cId="3194012731" sldId="267"/>
            <ac:spMk id="3" creationId="{387A365B-2C63-46A3-AD64-BA52831BEC40}"/>
          </ac:spMkLst>
        </pc:spChg>
      </pc:sldChg>
      <pc:sldChg chg="modSp ord">
        <pc:chgData name="Người dùng Khách" userId="S::urn:spo:tenantanon#06f1b89f-07e8-464f-b408-ec1b45703f31::" providerId="AD" clId="Web-{BD545053-4CC2-C0E4-1EF6-BE369047B963}" dt="2025-06-03T16:08:05.847" v="12" actId="20577"/>
        <pc:sldMkLst>
          <pc:docMk/>
          <pc:sldMk cId="3170820924" sldId="302"/>
        </pc:sldMkLst>
        <pc:spChg chg="mod">
          <ac:chgData name="Người dùng Khách" userId="S::urn:spo:tenantanon#06f1b89f-07e8-464f-b408-ec1b45703f31::" providerId="AD" clId="Web-{BD545053-4CC2-C0E4-1EF6-BE369047B963}" dt="2025-06-03T16:08:05.847" v="12" actId="20577"/>
          <ac:spMkLst>
            <pc:docMk/>
            <pc:sldMk cId="3170820924" sldId="302"/>
            <ac:spMk id="3" creationId="{28D02AE4-A161-AFD1-7F2E-D514E8F07C8D}"/>
          </ac:spMkLst>
        </pc:spChg>
        <pc:spChg chg="mod">
          <ac:chgData name="Người dùng Khách" userId="S::urn:spo:tenantanon#06f1b89f-07e8-464f-b408-ec1b45703f31::" providerId="AD" clId="Web-{BD545053-4CC2-C0E4-1EF6-BE369047B963}" dt="2025-06-03T16:08:04.206" v="10" actId="20577"/>
          <ac:spMkLst>
            <pc:docMk/>
            <pc:sldMk cId="3170820924" sldId="302"/>
            <ac:spMk id="12" creationId="{32D4E14E-99BD-527A-8056-F1A08989E68C}"/>
          </ac:spMkLst>
        </pc:spChg>
      </pc:sldChg>
      <pc:sldChg chg="del">
        <pc:chgData name="Người dùng Khách" userId="S::urn:spo:tenantanon#06f1b89f-07e8-464f-b408-ec1b45703f31::" providerId="AD" clId="Web-{BD545053-4CC2-C0E4-1EF6-BE369047B963}" dt="2025-06-03T16:17:08.433" v="125"/>
        <pc:sldMkLst>
          <pc:docMk/>
          <pc:sldMk cId="2793950518" sldId="306"/>
        </pc:sldMkLst>
      </pc:sldChg>
      <pc:sldChg chg="del">
        <pc:chgData name="Người dùng Khách" userId="S::urn:spo:tenantanon#06f1b89f-07e8-464f-b408-ec1b45703f31::" providerId="AD" clId="Web-{BD545053-4CC2-C0E4-1EF6-BE369047B963}" dt="2025-06-03T16:17:11.949" v="126"/>
        <pc:sldMkLst>
          <pc:docMk/>
          <pc:sldMk cId="889302630" sldId="311"/>
        </pc:sldMkLst>
      </pc:sldChg>
      <pc:sldChg chg="modSp">
        <pc:chgData name="Người dùng Khách" userId="S::urn:spo:tenantanon#06f1b89f-07e8-464f-b408-ec1b45703f31::" providerId="AD" clId="Web-{BD545053-4CC2-C0E4-1EF6-BE369047B963}" dt="2025-06-03T16:17:16.480" v="128" actId="20577"/>
        <pc:sldMkLst>
          <pc:docMk/>
          <pc:sldMk cId="3743781170" sldId="312"/>
        </pc:sldMkLst>
        <pc:spChg chg="mod">
          <ac:chgData name="Người dùng Khách" userId="S::urn:spo:tenantanon#06f1b89f-07e8-464f-b408-ec1b45703f31::" providerId="AD" clId="Web-{BD545053-4CC2-C0E4-1EF6-BE369047B963}" dt="2025-06-03T16:17:16.480" v="128" actId="20577"/>
          <ac:spMkLst>
            <pc:docMk/>
            <pc:sldMk cId="3743781170" sldId="312"/>
            <ac:spMk id="5" creationId="{D2C1DDFB-7664-E9BC-B5C1-45B339526EF9}"/>
          </ac:spMkLst>
        </pc:spChg>
      </pc:sldChg>
      <pc:sldChg chg="modSp">
        <pc:chgData name="Người dùng Khách" userId="S::urn:spo:tenantanon#06f1b89f-07e8-464f-b408-ec1b45703f31::" providerId="AD" clId="Web-{BD545053-4CC2-C0E4-1EF6-BE369047B963}" dt="2025-06-03T16:13:22.470" v="81" actId="1076"/>
        <pc:sldMkLst>
          <pc:docMk/>
          <pc:sldMk cId="86752223" sldId="314"/>
        </pc:sldMkLst>
        <pc:spChg chg="mod">
          <ac:chgData name="Người dùng Khách" userId="S::urn:spo:tenantanon#06f1b89f-07e8-464f-b408-ec1b45703f31::" providerId="AD" clId="Web-{BD545053-4CC2-C0E4-1EF6-BE369047B963}" dt="2025-06-03T16:13:14.439" v="79" actId="20577"/>
          <ac:spMkLst>
            <pc:docMk/>
            <pc:sldMk cId="86752223" sldId="314"/>
            <ac:spMk id="12" creationId="{3B1DEB0F-5AC5-703C-453B-45E44C450207}"/>
          </ac:spMkLst>
        </pc:spChg>
        <pc:picChg chg="mod">
          <ac:chgData name="Người dùng Khách" userId="S::urn:spo:tenantanon#06f1b89f-07e8-464f-b408-ec1b45703f31::" providerId="AD" clId="Web-{BD545053-4CC2-C0E4-1EF6-BE369047B963}" dt="2025-06-03T16:13:18.064" v="80" actId="1076"/>
          <ac:picMkLst>
            <pc:docMk/>
            <pc:sldMk cId="86752223" sldId="314"/>
            <ac:picMk id="3" creationId="{1DA4E581-6AF0-4BCC-31D2-8D2E6A2537AF}"/>
          </ac:picMkLst>
        </pc:picChg>
        <pc:picChg chg="mod">
          <ac:chgData name="Người dùng Khách" userId="S::urn:spo:tenantanon#06f1b89f-07e8-464f-b408-ec1b45703f31::" providerId="AD" clId="Web-{BD545053-4CC2-C0E4-1EF6-BE369047B963}" dt="2025-06-03T16:13:22.470" v="81" actId="1076"/>
          <ac:picMkLst>
            <pc:docMk/>
            <pc:sldMk cId="86752223" sldId="314"/>
            <ac:picMk id="7" creationId="{405E51FC-9DBB-839F-2144-FE731C1DDDC6}"/>
          </ac:picMkLst>
        </pc:picChg>
      </pc:sldChg>
      <pc:sldChg chg="modSp">
        <pc:chgData name="Người dùng Khách" userId="S::urn:spo:tenantanon#06f1b89f-07e8-464f-b408-ec1b45703f31::" providerId="AD" clId="Web-{BD545053-4CC2-C0E4-1EF6-BE369047B963}" dt="2025-06-03T16:07:59.956" v="8" actId="20577"/>
        <pc:sldMkLst>
          <pc:docMk/>
          <pc:sldMk cId="909970161" sldId="315"/>
        </pc:sldMkLst>
        <pc:spChg chg="mod">
          <ac:chgData name="Người dùng Khách" userId="S::urn:spo:tenantanon#06f1b89f-07e8-464f-b408-ec1b45703f31::" providerId="AD" clId="Web-{BD545053-4CC2-C0E4-1EF6-BE369047B963}" dt="2025-06-03T16:07:59.956" v="8" actId="20577"/>
          <ac:spMkLst>
            <pc:docMk/>
            <pc:sldMk cId="909970161" sldId="315"/>
            <ac:spMk id="12" creationId="{7C2E4DA4-CB79-8303-548A-4E747A7B743D}"/>
          </ac:spMkLst>
        </pc:spChg>
      </pc:sldChg>
      <pc:sldChg chg="modSp">
        <pc:chgData name="Người dùng Khách" userId="S::urn:spo:tenantanon#06f1b89f-07e8-464f-b408-ec1b45703f31::" providerId="AD" clId="Web-{BD545053-4CC2-C0E4-1EF6-BE369047B963}" dt="2025-06-03T16:09:01.099" v="27" actId="1076"/>
        <pc:sldMkLst>
          <pc:docMk/>
          <pc:sldMk cId="3455588489" sldId="316"/>
        </pc:sldMkLst>
        <pc:spChg chg="mod">
          <ac:chgData name="Người dùng Khách" userId="S::urn:spo:tenantanon#06f1b89f-07e8-464f-b408-ec1b45703f31::" providerId="AD" clId="Web-{BD545053-4CC2-C0E4-1EF6-BE369047B963}" dt="2025-06-03T16:08:51.521" v="25" actId="1076"/>
          <ac:spMkLst>
            <pc:docMk/>
            <pc:sldMk cId="3455588489" sldId="316"/>
            <ac:spMk id="8" creationId="{F5A4B9A1-80B0-3FBF-AC00-16DAEC4E19DC}"/>
          </ac:spMkLst>
        </pc:spChg>
        <pc:spChg chg="mod">
          <ac:chgData name="Người dùng Khách" userId="S::urn:spo:tenantanon#06f1b89f-07e8-464f-b408-ec1b45703f31::" providerId="AD" clId="Web-{BD545053-4CC2-C0E4-1EF6-BE369047B963}" dt="2025-06-03T16:07:52.784" v="6" actId="20577"/>
          <ac:spMkLst>
            <pc:docMk/>
            <pc:sldMk cId="3455588489" sldId="316"/>
            <ac:spMk id="12" creationId="{4F733345-8157-8B5E-FD83-D1775F513AC1}"/>
          </ac:spMkLst>
        </pc:spChg>
        <pc:picChg chg="mod">
          <ac:chgData name="Người dùng Khách" userId="S::urn:spo:tenantanon#06f1b89f-07e8-464f-b408-ec1b45703f31::" providerId="AD" clId="Web-{BD545053-4CC2-C0E4-1EF6-BE369047B963}" dt="2025-06-03T16:09:01.099" v="27" actId="1076"/>
          <ac:picMkLst>
            <pc:docMk/>
            <pc:sldMk cId="3455588489" sldId="316"/>
            <ac:picMk id="6" creationId="{721077E1-830A-9F35-6868-1C8381EA7415}"/>
          </ac:picMkLst>
        </pc:picChg>
        <pc:picChg chg="mod">
          <ac:chgData name="Người dùng Khách" userId="S::urn:spo:tenantanon#06f1b89f-07e8-464f-b408-ec1b45703f31::" providerId="AD" clId="Web-{BD545053-4CC2-C0E4-1EF6-BE369047B963}" dt="2025-06-03T16:08:57.912" v="26" actId="1076"/>
          <ac:picMkLst>
            <pc:docMk/>
            <pc:sldMk cId="3455588489" sldId="316"/>
            <ac:picMk id="7" creationId="{9F849ABA-18C7-0338-9FFD-05C185ECF6DE}"/>
          </ac:picMkLst>
        </pc:picChg>
      </pc:sldChg>
      <pc:sldChg chg="modSp">
        <pc:chgData name="Người dùng Khách" userId="S::urn:spo:tenantanon#06f1b89f-07e8-464f-b408-ec1b45703f31::" providerId="AD" clId="Web-{BD545053-4CC2-C0E4-1EF6-BE369047B963}" dt="2025-06-03T16:11:07.746" v="28" actId="1076"/>
        <pc:sldMkLst>
          <pc:docMk/>
          <pc:sldMk cId="4284282142" sldId="317"/>
        </pc:sldMkLst>
        <pc:spChg chg="mod">
          <ac:chgData name="Người dùng Khách" userId="S::urn:spo:tenantanon#06f1b89f-07e8-464f-b408-ec1b45703f31::" providerId="AD" clId="Web-{BD545053-4CC2-C0E4-1EF6-BE369047B963}" dt="2025-06-03T16:11:07.746" v="28" actId="1076"/>
          <ac:spMkLst>
            <pc:docMk/>
            <pc:sldMk cId="4284282142" sldId="317"/>
            <ac:spMk id="11" creationId="{8DCA221B-91FE-BF76-4CDC-F1440361F4F4}"/>
          </ac:spMkLst>
        </pc:spChg>
      </pc:sldChg>
      <pc:sldChg chg="modSp">
        <pc:chgData name="Người dùng Khách" userId="S::urn:spo:tenantanon#06f1b89f-07e8-464f-b408-ec1b45703f31::" providerId="AD" clId="Web-{BD545053-4CC2-C0E4-1EF6-BE369047B963}" dt="2025-06-03T16:38:32.224" v="202" actId="1076"/>
        <pc:sldMkLst>
          <pc:docMk/>
          <pc:sldMk cId="1331950836" sldId="318"/>
        </pc:sldMkLst>
        <pc:spChg chg="mod">
          <ac:chgData name="Người dùng Khách" userId="S::urn:spo:tenantanon#06f1b89f-07e8-464f-b408-ec1b45703f31::" providerId="AD" clId="Web-{BD545053-4CC2-C0E4-1EF6-BE369047B963}" dt="2025-06-03T16:38:28.505" v="201" actId="20577"/>
          <ac:spMkLst>
            <pc:docMk/>
            <pc:sldMk cId="1331950836" sldId="318"/>
            <ac:spMk id="12" creationId="{D24F5B8B-E303-E3D4-1903-E9A609CBB0DC}"/>
          </ac:spMkLst>
        </pc:spChg>
        <pc:picChg chg="mod">
          <ac:chgData name="Người dùng Khách" userId="S::urn:spo:tenantanon#06f1b89f-07e8-464f-b408-ec1b45703f31::" providerId="AD" clId="Web-{BD545053-4CC2-C0E4-1EF6-BE369047B963}" dt="2025-06-03T16:38:32.224" v="202" actId="1076"/>
          <ac:picMkLst>
            <pc:docMk/>
            <pc:sldMk cId="1331950836" sldId="318"/>
            <ac:picMk id="3" creationId="{422FDDAF-EC1A-39A2-A76E-01D6B77CC069}"/>
          </ac:picMkLst>
        </pc:picChg>
      </pc:sldChg>
      <pc:sldChg chg="addSp modSp">
        <pc:chgData name="Người dùng Khách" userId="S::urn:spo:tenantanon#06f1b89f-07e8-464f-b408-ec1b45703f31::" providerId="AD" clId="Web-{BD545053-4CC2-C0E4-1EF6-BE369047B963}" dt="2025-06-03T16:37:41.659" v="198" actId="1076"/>
        <pc:sldMkLst>
          <pc:docMk/>
          <pc:sldMk cId="1118810907" sldId="319"/>
        </pc:sldMkLst>
        <pc:spChg chg="add mod">
          <ac:chgData name="Người dùng Khách" userId="S::urn:spo:tenantanon#06f1b89f-07e8-464f-b408-ec1b45703f31::" providerId="AD" clId="Web-{BD545053-4CC2-C0E4-1EF6-BE369047B963}" dt="2025-06-03T16:19:40.784" v="176" actId="1076"/>
          <ac:spMkLst>
            <pc:docMk/>
            <pc:sldMk cId="1118810907" sldId="319"/>
            <ac:spMk id="6" creationId="{FA1C0B20-52A7-1805-EC74-D49B37D1AE39}"/>
          </ac:spMkLst>
        </pc:spChg>
        <pc:spChg chg="add mod">
          <ac:chgData name="Người dùng Khách" userId="S::urn:spo:tenantanon#06f1b89f-07e8-464f-b408-ec1b45703f31::" providerId="AD" clId="Web-{BD545053-4CC2-C0E4-1EF6-BE369047B963}" dt="2025-06-03T16:34:13.916" v="197" actId="20577"/>
          <ac:spMkLst>
            <pc:docMk/>
            <pc:sldMk cId="1118810907" sldId="319"/>
            <ac:spMk id="8" creationId="{98D32E35-CB1B-A41E-5F30-1DE2F964A19B}"/>
          </ac:spMkLst>
        </pc:spChg>
        <pc:spChg chg="mod">
          <ac:chgData name="Người dùng Khách" userId="S::urn:spo:tenantanon#06f1b89f-07e8-464f-b408-ec1b45703f31::" providerId="AD" clId="Web-{BD545053-4CC2-C0E4-1EF6-BE369047B963}" dt="2025-06-03T16:15:11.053" v="83" actId="20577"/>
          <ac:spMkLst>
            <pc:docMk/>
            <pc:sldMk cId="1118810907" sldId="319"/>
            <ac:spMk id="12" creationId="{5F00C937-8426-70E7-AC75-F25E394648FD}"/>
          </ac:spMkLst>
        </pc:spChg>
        <pc:spChg chg="mod">
          <ac:chgData name="Người dùng Khách" userId="S::urn:spo:tenantanon#06f1b89f-07e8-464f-b408-ec1b45703f31::" providerId="AD" clId="Web-{BD545053-4CC2-C0E4-1EF6-BE369047B963}" dt="2025-06-03T16:33:11.851" v="195" actId="20577"/>
          <ac:spMkLst>
            <pc:docMk/>
            <pc:sldMk cId="1118810907" sldId="319"/>
            <ac:spMk id="13" creationId="{E7ACA16D-8BCA-A703-DDBC-0CF9814FCDBF}"/>
          </ac:spMkLst>
        </pc:spChg>
        <pc:picChg chg="mod">
          <ac:chgData name="Người dùng Khách" userId="S::urn:spo:tenantanon#06f1b89f-07e8-464f-b408-ec1b45703f31::" providerId="AD" clId="Web-{BD545053-4CC2-C0E4-1EF6-BE369047B963}" dt="2025-06-03T16:20:14.176" v="188" actId="1076"/>
          <ac:picMkLst>
            <pc:docMk/>
            <pc:sldMk cId="1118810907" sldId="319"/>
            <ac:picMk id="3" creationId="{C0FED315-E1D5-F0A7-FC7F-67380BA9D3A1}"/>
          </ac:picMkLst>
        </pc:picChg>
        <pc:picChg chg="mod">
          <ac:chgData name="Người dùng Khách" userId="S::urn:spo:tenantanon#06f1b89f-07e8-464f-b408-ec1b45703f31::" providerId="AD" clId="Web-{BD545053-4CC2-C0E4-1EF6-BE369047B963}" dt="2025-06-03T16:20:17.223" v="189" actId="1076"/>
          <ac:picMkLst>
            <pc:docMk/>
            <pc:sldMk cId="1118810907" sldId="319"/>
            <ac:picMk id="7" creationId="{E52DE066-A173-40BC-14B2-838B5DECF0D6}"/>
          </ac:picMkLst>
        </pc:picChg>
        <pc:picChg chg="mod">
          <ac:chgData name="Người dùng Khách" userId="S::urn:spo:tenantanon#06f1b89f-07e8-464f-b408-ec1b45703f31::" providerId="AD" clId="Web-{BD545053-4CC2-C0E4-1EF6-BE369047B963}" dt="2025-06-03T16:20:12.223" v="187" actId="1076"/>
          <ac:picMkLst>
            <pc:docMk/>
            <pc:sldMk cId="1118810907" sldId="319"/>
            <ac:picMk id="10" creationId="{B01F4424-80CA-CC01-EF71-D7C328DAB580}"/>
          </ac:picMkLst>
        </pc:picChg>
        <pc:picChg chg="mod">
          <ac:chgData name="Người dùng Khách" userId="S::urn:spo:tenantanon#06f1b89f-07e8-464f-b408-ec1b45703f31::" providerId="AD" clId="Web-{BD545053-4CC2-C0E4-1EF6-BE369047B963}" dt="2025-06-03T16:20:27.801" v="192" actId="1076"/>
          <ac:picMkLst>
            <pc:docMk/>
            <pc:sldMk cId="1118810907" sldId="319"/>
            <ac:picMk id="11" creationId="{BBD0F5ED-4F1C-E5FF-8233-8311B9877E88}"/>
          </ac:picMkLst>
        </pc:picChg>
        <pc:picChg chg="mod">
          <ac:chgData name="Người dùng Khách" userId="S::urn:spo:tenantanon#06f1b89f-07e8-464f-b408-ec1b45703f31::" providerId="AD" clId="Web-{BD545053-4CC2-C0E4-1EF6-BE369047B963}" dt="2025-06-03T16:37:41.659" v="198" actId="1076"/>
          <ac:picMkLst>
            <pc:docMk/>
            <pc:sldMk cId="1118810907" sldId="319"/>
            <ac:picMk id="15" creationId="{E80BF49B-70CA-8F13-28F5-C9AEDCD375B8}"/>
          </ac:picMkLst>
        </pc:picChg>
      </pc:sldChg>
      <pc:sldChg chg="modSp add replId">
        <pc:chgData name="Người dùng Khách" userId="S::urn:spo:tenantanon#06f1b89f-07e8-464f-b408-ec1b45703f31::" providerId="AD" clId="Web-{BD545053-4CC2-C0E4-1EF6-BE369047B963}" dt="2025-06-03T16:17:51.935" v="169" actId="1076"/>
        <pc:sldMkLst>
          <pc:docMk/>
          <pc:sldMk cId="2178399139" sldId="320"/>
        </pc:sldMkLst>
        <pc:spChg chg="mod">
          <ac:chgData name="Người dùng Khách" userId="S::urn:spo:tenantanon#06f1b89f-07e8-464f-b408-ec1b45703f31::" providerId="AD" clId="Web-{BD545053-4CC2-C0E4-1EF6-BE369047B963}" dt="2025-06-03T16:17:24.575" v="130" actId="20577"/>
          <ac:spMkLst>
            <pc:docMk/>
            <pc:sldMk cId="2178399139" sldId="320"/>
            <ac:spMk id="5" creationId="{BBFC246A-26DD-7ADD-32D7-E6C820A5CA8F}"/>
          </ac:spMkLst>
        </pc:spChg>
        <pc:spChg chg="mod">
          <ac:chgData name="Người dùng Khách" userId="S::urn:spo:tenantanon#06f1b89f-07e8-464f-b408-ec1b45703f31::" providerId="AD" clId="Web-{BD545053-4CC2-C0E4-1EF6-BE369047B963}" dt="2025-06-03T16:17:51.935" v="169" actId="1076"/>
          <ac:spMkLst>
            <pc:docMk/>
            <pc:sldMk cId="2178399139" sldId="320"/>
            <ac:spMk id="7" creationId="{1B18B0B4-C632-EE39-E888-CE7DD989DAD4}"/>
          </ac:spMkLst>
        </pc:spChg>
      </pc:sldChg>
    </pc:docChg>
  </pc:docChgLst>
  <pc:docChgLst>
    <pc:chgData name="Người dùng Khách" userId="S::urn:spo:anon#cf355d1bb0435d0363d4658fe4e0f725c405b1dc1d781584d71ebe8f3744f8f6::" providerId="AD" clId="Web-{EEB7E7ED-A2E3-6B30-4F2C-E47A2E60E529}"/>
    <pc:docChg chg="modSld">
      <pc:chgData name="Người dùng Khách" userId="S::urn:spo:anon#cf355d1bb0435d0363d4658fe4e0f725c405b1dc1d781584d71ebe8f3744f8f6::" providerId="AD" clId="Web-{EEB7E7ED-A2E3-6B30-4F2C-E47A2E60E529}" dt="2025-04-15T15:35:57.403" v="29" actId="1076"/>
      <pc:docMkLst>
        <pc:docMk/>
      </pc:docMkLst>
      <pc:sldChg chg="modSp">
        <pc:chgData name="Người dùng Khách" userId="S::urn:spo:anon#cf355d1bb0435d0363d4658fe4e0f725c405b1dc1d781584d71ebe8f3744f8f6::" providerId="AD" clId="Web-{EEB7E7ED-A2E3-6B30-4F2C-E47A2E60E529}" dt="2025-04-15T14:58:11.894" v="14" actId="20577"/>
        <pc:sldMkLst>
          <pc:docMk/>
          <pc:sldMk cId="3390433937" sldId="280"/>
        </pc:sldMkLst>
        <pc:spChg chg="mod">
          <ac:chgData name="Người dùng Khách" userId="S::urn:spo:anon#cf355d1bb0435d0363d4658fe4e0f725c405b1dc1d781584d71ebe8f3744f8f6::" providerId="AD" clId="Web-{EEB7E7ED-A2E3-6B30-4F2C-E47A2E60E529}" dt="2025-04-15T14:58:11.894" v="14" actId="20577"/>
          <ac:spMkLst>
            <pc:docMk/>
            <pc:sldMk cId="3390433937" sldId="280"/>
            <ac:spMk id="5" creationId="{5131D202-5F2A-ABF7-24FC-3F311F569FC5}"/>
          </ac:spMkLst>
        </pc:spChg>
      </pc:sldChg>
      <pc:sldChg chg="addSp modSp">
        <pc:chgData name="Người dùng Khách" userId="S::urn:spo:anon#cf355d1bb0435d0363d4658fe4e0f725c405b1dc1d781584d71ebe8f3744f8f6::" providerId="AD" clId="Web-{EEB7E7ED-A2E3-6B30-4F2C-E47A2E60E529}" dt="2025-04-15T15:11:33.510" v="18" actId="14100"/>
        <pc:sldMkLst>
          <pc:docMk/>
          <pc:sldMk cId="1556595873" sldId="296"/>
        </pc:sldMkLst>
        <pc:picChg chg="add mod">
          <ac:chgData name="Người dùng Khách" userId="S::urn:spo:anon#cf355d1bb0435d0363d4658fe4e0f725c405b1dc1d781584d71ebe8f3744f8f6::" providerId="AD" clId="Web-{EEB7E7ED-A2E3-6B30-4F2C-E47A2E60E529}" dt="2025-04-15T15:11:33.510" v="18" actId="14100"/>
          <ac:picMkLst>
            <pc:docMk/>
            <pc:sldMk cId="1556595873" sldId="296"/>
            <ac:picMk id="3" creationId="{3C6E803B-985B-1476-9BE1-1AEC3E005C92}"/>
          </ac:picMkLst>
        </pc:picChg>
      </pc:sldChg>
      <pc:sldChg chg="addSp delSp modSp">
        <pc:chgData name="Người dùng Khách" userId="S::urn:spo:anon#cf355d1bb0435d0363d4658fe4e0f725c405b1dc1d781584d71ebe8f3744f8f6::" providerId="AD" clId="Web-{EEB7E7ED-A2E3-6B30-4F2C-E47A2E60E529}" dt="2025-04-15T15:35:57.403" v="29" actId="1076"/>
        <pc:sldMkLst>
          <pc:docMk/>
          <pc:sldMk cId="3476378100" sldId="297"/>
        </pc:sldMkLst>
        <pc:picChg chg="add mod">
          <ac:chgData name="Người dùng Khách" userId="S::urn:spo:anon#cf355d1bb0435d0363d4658fe4e0f725c405b1dc1d781584d71ebe8f3744f8f6::" providerId="AD" clId="Web-{EEB7E7ED-A2E3-6B30-4F2C-E47A2E60E529}" dt="2025-04-15T15:35:57.403" v="29" actId="1076"/>
          <ac:picMkLst>
            <pc:docMk/>
            <pc:sldMk cId="3476378100" sldId="297"/>
            <ac:picMk id="3" creationId="{5418C203-35F4-3162-A26F-715CE6BE1EED}"/>
          </ac:picMkLst>
        </pc:picChg>
        <pc:picChg chg="del">
          <ac:chgData name="Người dùng Khách" userId="S::urn:spo:anon#cf355d1bb0435d0363d4658fe4e0f725c405b1dc1d781584d71ebe8f3744f8f6::" providerId="AD" clId="Web-{EEB7E7ED-A2E3-6B30-4F2C-E47A2E60E529}" dt="2025-04-15T15:13:39.154" v="19"/>
          <ac:picMkLst>
            <pc:docMk/>
            <pc:sldMk cId="3476378100" sldId="297"/>
            <ac:picMk id="3" creationId="{82370868-D8BB-6257-7E09-C378B7F59F88}"/>
          </ac:picMkLst>
        </pc:picChg>
        <pc:picChg chg="add del mod">
          <ac:chgData name="Người dùng Khách" userId="S::urn:spo:anon#cf355d1bb0435d0363d4658fe4e0f725c405b1dc1d781584d71ebe8f3744f8f6::" providerId="AD" clId="Web-{EEB7E7ED-A2E3-6B30-4F2C-E47A2E60E529}" dt="2025-04-15T15:35:51.465" v="26"/>
          <ac:picMkLst>
            <pc:docMk/>
            <pc:sldMk cId="3476378100" sldId="297"/>
            <ac:picMk id="6" creationId="{336E062A-9036-B8E3-CE39-DF9FB28E1B39}"/>
          </ac:picMkLst>
        </pc:picChg>
      </pc:sldChg>
    </pc:docChg>
  </pc:docChgLst>
  <pc:docChgLst>
    <pc:chgData name="Luu Viet Hoan 20215054" userId="S::hoan.lv215054@sis.hust.edu.vn::1384daec-0b78-4b2e-957e-579c229a95bc" providerId="AD" clId="Web-{CC1DD2EC-A397-2688-9DAD-1093CE15D5F6}"/>
    <pc:docChg chg="modSld">
      <pc:chgData name="Luu Viet Hoan 20215054" userId="S::hoan.lv215054@sis.hust.edu.vn::1384daec-0b78-4b2e-957e-579c229a95bc" providerId="AD" clId="Web-{CC1DD2EC-A397-2688-9DAD-1093CE15D5F6}" dt="2025-05-24T14:28:10.667" v="29" actId="20577"/>
      <pc:docMkLst>
        <pc:docMk/>
      </pc:docMkLst>
      <pc:sldChg chg="modSp">
        <pc:chgData name="Luu Viet Hoan 20215054" userId="S::hoan.lv215054@sis.hust.edu.vn::1384daec-0b78-4b2e-957e-579c229a95bc" providerId="AD" clId="Web-{CC1DD2EC-A397-2688-9DAD-1093CE15D5F6}" dt="2025-05-24T14:24:57.556" v="16" actId="20577"/>
        <pc:sldMkLst>
          <pc:docMk/>
          <pc:sldMk cId="292364014" sldId="265"/>
        </pc:sldMkLst>
        <pc:spChg chg="mod">
          <ac:chgData name="Luu Viet Hoan 20215054" userId="S::hoan.lv215054@sis.hust.edu.vn::1384daec-0b78-4b2e-957e-579c229a95bc" providerId="AD" clId="Web-{CC1DD2EC-A397-2688-9DAD-1093CE15D5F6}" dt="2025-05-24T14:24:57.556" v="16" actId="20577"/>
          <ac:spMkLst>
            <pc:docMk/>
            <pc:sldMk cId="292364014" sldId="265"/>
            <ac:spMk id="4" creationId="{59563378-38F8-4CB3-AF99-2C56FCF55404}"/>
          </ac:spMkLst>
        </pc:spChg>
      </pc:sldChg>
      <pc:sldChg chg="modSp">
        <pc:chgData name="Luu Viet Hoan 20215054" userId="S::hoan.lv215054@sis.hust.edu.vn::1384daec-0b78-4b2e-957e-579c229a95bc" providerId="AD" clId="Web-{CC1DD2EC-A397-2688-9DAD-1093CE15D5F6}" dt="2025-05-24T14:28:10.667" v="29" actId="20577"/>
        <pc:sldMkLst>
          <pc:docMk/>
          <pc:sldMk cId="2566905253" sldId="278"/>
        </pc:sldMkLst>
        <pc:spChg chg="mod">
          <ac:chgData name="Luu Viet Hoan 20215054" userId="S::hoan.lv215054@sis.hust.edu.vn::1384daec-0b78-4b2e-957e-579c229a95bc" providerId="AD" clId="Web-{CC1DD2EC-A397-2688-9DAD-1093CE15D5F6}" dt="2025-05-24T14:28:10.667" v="29" actId="20577"/>
          <ac:spMkLst>
            <pc:docMk/>
            <pc:sldMk cId="2566905253" sldId="278"/>
            <ac:spMk id="7" creationId="{8F23404E-E0BE-88BF-9CD6-D46D58231C72}"/>
          </ac:spMkLst>
        </pc:spChg>
      </pc:sldChg>
    </pc:docChg>
  </pc:docChgLst>
  <pc:docChgLst>
    <pc:chgData name="Vu Minh Quan 20215128" userId="S::quan.vm215128@sis.hust.edu.vn::3d241d92-6947-4b10-a6e4-e09b0ac4983a" providerId="AD" clId="Web-{3AE72180-B3EA-29AF-6AFD-42D9EFC69FF1}"/>
    <pc:docChg chg="addSld delSld modSld sldOrd">
      <pc:chgData name="Vu Minh Quan 20215128" userId="S::quan.vm215128@sis.hust.edu.vn::3d241d92-6947-4b10-a6e4-e09b0ac4983a" providerId="AD" clId="Web-{3AE72180-B3EA-29AF-6AFD-42D9EFC69FF1}" dt="2025-05-25T15:32:18.944" v="1085" actId="20577"/>
      <pc:docMkLst>
        <pc:docMk/>
      </pc:docMkLst>
      <pc:sldChg chg="modSp">
        <pc:chgData name="Vu Minh Quan 20215128" userId="S::quan.vm215128@sis.hust.edu.vn::3d241d92-6947-4b10-a6e4-e09b0ac4983a" providerId="AD" clId="Web-{3AE72180-B3EA-29AF-6AFD-42D9EFC69FF1}" dt="2025-05-24T09:51:24.919" v="872" actId="20577"/>
        <pc:sldMkLst>
          <pc:docMk/>
          <pc:sldMk cId="3194012731" sldId="267"/>
        </pc:sldMkLst>
        <pc:spChg chg="mod">
          <ac:chgData name="Vu Minh Quan 20215128" userId="S::quan.vm215128@sis.hust.edu.vn::3d241d92-6947-4b10-a6e4-e09b0ac4983a" providerId="AD" clId="Web-{3AE72180-B3EA-29AF-6AFD-42D9EFC69FF1}" dt="2025-05-24T09:51:24.919" v="872" actId="20577"/>
          <ac:spMkLst>
            <pc:docMk/>
            <pc:sldMk cId="3194012731" sldId="267"/>
            <ac:spMk id="3" creationId="{387A365B-2C63-46A3-AD64-BA52831BEC40}"/>
          </ac:spMkLst>
        </pc:spChg>
      </pc:sldChg>
      <pc:sldChg chg="modSp">
        <pc:chgData name="Vu Minh Quan 20215128" userId="S::quan.vm215128@sis.hust.edu.vn::3d241d92-6947-4b10-a6e4-e09b0ac4983a" providerId="AD" clId="Web-{3AE72180-B3EA-29AF-6AFD-42D9EFC69FF1}" dt="2025-05-24T14:30:51.031" v="988" actId="20577"/>
        <pc:sldMkLst>
          <pc:docMk/>
          <pc:sldMk cId="2566905253" sldId="278"/>
        </pc:sldMkLst>
        <pc:spChg chg="mod">
          <ac:chgData name="Vu Minh Quan 20215128" userId="S::quan.vm215128@sis.hust.edu.vn::3d241d92-6947-4b10-a6e4-e09b0ac4983a" providerId="AD" clId="Web-{3AE72180-B3EA-29AF-6AFD-42D9EFC69FF1}" dt="2025-05-24T06:11:40.684" v="622" actId="20577"/>
          <ac:spMkLst>
            <pc:docMk/>
            <pc:sldMk cId="2566905253" sldId="278"/>
            <ac:spMk id="5" creationId="{5131D202-5F2A-ABF7-24FC-3F311F569FC5}"/>
          </ac:spMkLst>
        </pc:spChg>
        <pc:spChg chg="mod">
          <ac:chgData name="Vu Minh Quan 20215128" userId="S::quan.vm215128@sis.hust.edu.vn::3d241d92-6947-4b10-a6e4-e09b0ac4983a" providerId="AD" clId="Web-{3AE72180-B3EA-29AF-6AFD-42D9EFC69FF1}" dt="2025-05-24T14:30:51.031" v="988" actId="20577"/>
          <ac:spMkLst>
            <pc:docMk/>
            <pc:sldMk cId="2566905253" sldId="278"/>
            <ac:spMk id="7" creationId="{8F23404E-E0BE-88BF-9CD6-D46D58231C72}"/>
          </ac:spMkLst>
        </pc:spChg>
      </pc:sldChg>
      <pc:sldChg chg="modSp">
        <pc:chgData name="Vu Minh Quan 20215128" userId="S::quan.vm215128@sis.hust.edu.vn::3d241d92-6947-4b10-a6e4-e09b0ac4983a" providerId="AD" clId="Web-{3AE72180-B3EA-29AF-6AFD-42D9EFC69FF1}" dt="2025-05-24T06:11:36.184" v="620" actId="20577"/>
        <pc:sldMkLst>
          <pc:docMk/>
          <pc:sldMk cId="3390433937" sldId="280"/>
        </pc:sldMkLst>
        <pc:spChg chg="mod">
          <ac:chgData name="Vu Minh Quan 20215128" userId="S::quan.vm215128@sis.hust.edu.vn::3d241d92-6947-4b10-a6e4-e09b0ac4983a" providerId="AD" clId="Web-{3AE72180-B3EA-29AF-6AFD-42D9EFC69FF1}" dt="2025-05-24T06:11:36.184" v="620" actId="20577"/>
          <ac:spMkLst>
            <pc:docMk/>
            <pc:sldMk cId="3390433937" sldId="280"/>
            <ac:spMk id="5" creationId="{5131D202-5F2A-ABF7-24FC-3F311F569FC5}"/>
          </ac:spMkLst>
        </pc:spChg>
      </pc:sldChg>
      <pc:sldChg chg="modSp">
        <pc:chgData name="Vu Minh Quan 20215128" userId="S::quan.vm215128@sis.hust.edu.vn::3d241d92-6947-4b10-a6e4-e09b0ac4983a" providerId="AD" clId="Web-{3AE72180-B3EA-29AF-6AFD-42D9EFC69FF1}" dt="2025-05-24T14:32:38.881" v="998" actId="20577"/>
        <pc:sldMkLst>
          <pc:docMk/>
          <pc:sldMk cId="2640987906" sldId="298"/>
        </pc:sldMkLst>
        <pc:spChg chg="mod">
          <ac:chgData name="Vu Minh Quan 20215128" userId="S::quan.vm215128@sis.hust.edu.vn::3d241d92-6947-4b10-a6e4-e09b0ac4983a" providerId="AD" clId="Web-{3AE72180-B3EA-29AF-6AFD-42D9EFC69FF1}" dt="2025-05-24T06:11:31.090" v="618" actId="20577"/>
          <ac:spMkLst>
            <pc:docMk/>
            <pc:sldMk cId="2640987906" sldId="298"/>
            <ac:spMk id="5" creationId="{FF51BCE1-543F-D0CC-390D-0604A4956D9B}"/>
          </ac:spMkLst>
        </pc:spChg>
        <pc:spChg chg="mod">
          <ac:chgData name="Vu Minh Quan 20215128" userId="S::quan.vm215128@sis.hust.edu.vn::3d241d92-6947-4b10-a6e4-e09b0ac4983a" providerId="AD" clId="Web-{3AE72180-B3EA-29AF-6AFD-42D9EFC69FF1}" dt="2025-05-24T14:32:38.881" v="998" actId="20577"/>
          <ac:spMkLst>
            <pc:docMk/>
            <pc:sldMk cId="2640987906" sldId="298"/>
            <ac:spMk id="12" creationId="{AB4867F8-3B01-1635-D9F1-D515F5800183}"/>
          </ac:spMkLst>
        </pc:spChg>
        <pc:picChg chg="mod">
          <ac:chgData name="Vu Minh Quan 20215128" userId="S::quan.vm215128@sis.hust.edu.vn::3d241d92-6947-4b10-a6e4-e09b0ac4983a" providerId="AD" clId="Web-{3AE72180-B3EA-29AF-6AFD-42D9EFC69FF1}" dt="2025-05-21T17:56:24.321" v="245" actId="1076"/>
          <ac:picMkLst>
            <pc:docMk/>
            <pc:sldMk cId="2640987906" sldId="298"/>
            <ac:picMk id="3" creationId="{604CAD31-9F30-004B-602F-C0AD3066DF42}"/>
          </ac:picMkLst>
        </pc:picChg>
      </pc:sldChg>
      <pc:sldChg chg="del">
        <pc:chgData name="Vu Minh Quan 20215128" userId="S::quan.vm215128@sis.hust.edu.vn::3d241d92-6947-4b10-a6e4-e09b0ac4983a" providerId="AD" clId="Web-{3AE72180-B3EA-29AF-6AFD-42D9EFC69FF1}" dt="2025-05-22T16:56:29.382" v="455"/>
        <pc:sldMkLst>
          <pc:docMk/>
          <pc:sldMk cId="1796236550" sldId="299"/>
        </pc:sldMkLst>
      </pc:sldChg>
      <pc:sldChg chg="addSp modSp">
        <pc:chgData name="Vu Minh Quan 20215128" userId="S::quan.vm215128@sis.hust.edu.vn::3d241d92-6947-4b10-a6e4-e09b0ac4983a" providerId="AD" clId="Web-{3AE72180-B3EA-29AF-6AFD-42D9EFC69FF1}" dt="2025-05-24T09:47:04.550" v="841" actId="1076"/>
        <pc:sldMkLst>
          <pc:docMk/>
          <pc:sldMk cId="3170820924" sldId="302"/>
        </pc:sldMkLst>
        <pc:spChg chg="add mod">
          <ac:chgData name="Vu Minh Quan 20215128" userId="S::quan.vm215128@sis.hust.edu.vn::3d241d92-6947-4b10-a6e4-e09b0ac4983a" providerId="AD" clId="Web-{3AE72180-B3EA-29AF-6AFD-42D9EFC69FF1}" dt="2025-05-24T09:47:04.550" v="841" actId="1076"/>
          <ac:spMkLst>
            <pc:docMk/>
            <pc:sldMk cId="3170820924" sldId="302"/>
            <ac:spMk id="3" creationId="{28D02AE4-A161-AFD1-7F2E-D514E8F07C8D}"/>
          </ac:spMkLst>
        </pc:spChg>
        <pc:spChg chg="mod">
          <ac:chgData name="Vu Minh Quan 20215128" userId="S::quan.vm215128@sis.hust.edu.vn::3d241d92-6947-4b10-a6e4-e09b0ac4983a" providerId="AD" clId="Web-{3AE72180-B3EA-29AF-6AFD-42D9EFC69FF1}" dt="2025-05-24T06:11:27.480" v="616" actId="20577"/>
          <ac:spMkLst>
            <pc:docMk/>
            <pc:sldMk cId="3170820924" sldId="302"/>
            <ac:spMk id="5" creationId="{1F230BBF-52A4-53F5-E5EC-22215B043F7C}"/>
          </ac:spMkLst>
        </pc:spChg>
        <pc:spChg chg="mod">
          <ac:chgData name="Vu Minh Quan 20215128" userId="S::quan.vm215128@sis.hust.edu.vn::3d241d92-6947-4b10-a6e4-e09b0ac4983a" providerId="AD" clId="Web-{3AE72180-B3EA-29AF-6AFD-42D9EFC69FF1}" dt="2025-05-24T09:46:19.861" v="840" actId="20577"/>
          <ac:spMkLst>
            <pc:docMk/>
            <pc:sldMk cId="3170820924" sldId="302"/>
            <ac:spMk id="12" creationId="{32D4E14E-99BD-527A-8056-F1A08989E68C}"/>
          </ac:spMkLst>
        </pc:spChg>
        <pc:picChg chg="mod">
          <ac:chgData name="Vu Minh Quan 20215128" userId="S::quan.vm215128@sis.hust.edu.vn::3d241d92-6947-4b10-a6e4-e09b0ac4983a" providerId="AD" clId="Web-{3AE72180-B3EA-29AF-6AFD-42D9EFC69FF1}" dt="2025-05-24T09:45:29.562" v="832" actId="1076"/>
          <ac:picMkLst>
            <pc:docMk/>
            <pc:sldMk cId="3170820924" sldId="302"/>
            <ac:picMk id="11" creationId="{CF2B768C-EEB4-5C22-5EE8-02A3F22C855E}"/>
          </ac:picMkLst>
        </pc:picChg>
      </pc:sldChg>
      <pc:sldChg chg="addSp delSp modSp">
        <pc:chgData name="Vu Minh Quan 20215128" userId="S::quan.vm215128@sis.hust.edu.vn::3d241d92-6947-4b10-a6e4-e09b0ac4983a" providerId="AD" clId="Web-{3AE72180-B3EA-29AF-6AFD-42D9EFC69FF1}" dt="2025-05-25T05:12:12.473" v="1007" actId="1076"/>
        <pc:sldMkLst>
          <pc:docMk/>
          <pc:sldMk cId="639531457" sldId="303"/>
        </pc:sldMkLst>
        <pc:spChg chg="mod">
          <ac:chgData name="Vu Minh Quan 20215128" userId="S::quan.vm215128@sis.hust.edu.vn::3d241d92-6947-4b10-a6e4-e09b0ac4983a" providerId="AD" clId="Web-{3AE72180-B3EA-29AF-6AFD-42D9EFC69FF1}" dt="2025-05-24T07:06:34.944" v="760" actId="20577"/>
          <ac:spMkLst>
            <pc:docMk/>
            <pc:sldMk cId="639531457" sldId="303"/>
            <ac:spMk id="12" creationId="{376D1EE6-B612-A87B-64EA-E6504DB1AD7C}"/>
          </ac:spMkLst>
        </pc:spChg>
        <pc:picChg chg="add del mod">
          <ac:chgData name="Vu Minh Quan 20215128" userId="S::quan.vm215128@sis.hust.edu.vn::3d241d92-6947-4b10-a6e4-e09b0ac4983a" providerId="AD" clId="Web-{3AE72180-B3EA-29AF-6AFD-42D9EFC69FF1}" dt="2025-05-25T05:12:08.285" v="1005"/>
          <ac:picMkLst>
            <pc:docMk/>
            <pc:sldMk cId="639531457" sldId="303"/>
            <ac:picMk id="3" creationId="{9BE58E1F-1615-E057-3970-87FA7D026C2A}"/>
          </ac:picMkLst>
        </pc:picChg>
        <pc:picChg chg="add mod">
          <ac:chgData name="Vu Minh Quan 20215128" userId="S::quan.vm215128@sis.hust.edu.vn::3d241d92-6947-4b10-a6e4-e09b0ac4983a" providerId="AD" clId="Web-{3AE72180-B3EA-29AF-6AFD-42D9EFC69FF1}" dt="2025-05-25T05:12:12.473" v="1007" actId="1076"/>
          <ac:picMkLst>
            <pc:docMk/>
            <pc:sldMk cId="639531457" sldId="303"/>
            <ac:picMk id="6" creationId="{CEA24893-2199-0C21-FBDC-F0E236242B78}"/>
          </ac:picMkLst>
        </pc:picChg>
      </pc:sldChg>
      <pc:sldChg chg="modSp del">
        <pc:chgData name="Vu Minh Quan 20215128" userId="S::quan.vm215128@sis.hust.edu.vn::3d241d92-6947-4b10-a6e4-e09b0ac4983a" providerId="AD" clId="Web-{3AE72180-B3EA-29AF-6AFD-42D9EFC69FF1}" dt="2025-05-24T07:06:07.099" v="752"/>
        <pc:sldMkLst>
          <pc:docMk/>
          <pc:sldMk cId="3401961322" sldId="304"/>
        </pc:sldMkLst>
        <pc:spChg chg="mod">
          <ac:chgData name="Vu Minh Quan 20215128" userId="S::quan.vm215128@sis.hust.edu.vn::3d241d92-6947-4b10-a6e4-e09b0ac4983a" providerId="AD" clId="Web-{3AE72180-B3EA-29AF-6AFD-42D9EFC69FF1}" dt="2025-05-22T17:15:13.033" v="506" actId="20577"/>
          <ac:spMkLst>
            <pc:docMk/>
            <pc:sldMk cId="3401961322" sldId="304"/>
            <ac:spMk id="12" creationId="{57DADA47-213B-8D95-BEEC-8B68DE0D4B49}"/>
          </ac:spMkLst>
        </pc:spChg>
      </pc:sldChg>
      <pc:sldChg chg="modSp del">
        <pc:chgData name="Vu Minh Quan 20215128" userId="S::quan.vm215128@sis.hust.edu.vn::3d241d92-6947-4b10-a6e4-e09b0ac4983a" providerId="AD" clId="Web-{3AE72180-B3EA-29AF-6AFD-42D9EFC69FF1}" dt="2025-05-24T07:06:10.068" v="754"/>
        <pc:sldMkLst>
          <pc:docMk/>
          <pc:sldMk cId="2988586302" sldId="305"/>
        </pc:sldMkLst>
        <pc:spChg chg="mod">
          <ac:chgData name="Vu Minh Quan 20215128" userId="S::quan.vm215128@sis.hust.edu.vn::3d241d92-6947-4b10-a6e4-e09b0ac4983a" providerId="AD" clId="Web-{3AE72180-B3EA-29AF-6AFD-42D9EFC69FF1}" dt="2025-05-22T17:15:05.299" v="502" actId="20577"/>
          <ac:spMkLst>
            <pc:docMk/>
            <pc:sldMk cId="2988586302" sldId="305"/>
            <ac:spMk id="12" creationId="{12FE8D67-8EF2-1BCF-7773-FEA3058B8DC9}"/>
          </ac:spMkLst>
        </pc:spChg>
      </pc:sldChg>
      <pc:sldChg chg="addSp delSp modSp">
        <pc:chgData name="Vu Minh Quan 20215128" userId="S::quan.vm215128@sis.hust.edu.vn::3d241d92-6947-4b10-a6e4-e09b0ac4983a" providerId="AD" clId="Web-{3AE72180-B3EA-29AF-6AFD-42D9EFC69FF1}" dt="2025-05-25T14:20:01.898" v="1023" actId="1076"/>
        <pc:sldMkLst>
          <pc:docMk/>
          <pc:sldMk cId="2793950518" sldId="306"/>
        </pc:sldMkLst>
        <pc:spChg chg="mod">
          <ac:chgData name="Vu Minh Quan 20215128" userId="S::quan.vm215128@sis.hust.edu.vn::3d241d92-6947-4b10-a6e4-e09b0ac4983a" providerId="AD" clId="Web-{3AE72180-B3EA-29AF-6AFD-42D9EFC69FF1}" dt="2025-05-23T17:43:16.356" v="588" actId="20577"/>
          <ac:spMkLst>
            <pc:docMk/>
            <pc:sldMk cId="2793950518" sldId="306"/>
            <ac:spMk id="12" creationId="{30CF775C-F81E-BCBC-87D7-5818A4B25A6F}"/>
          </ac:spMkLst>
        </pc:spChg>
        <pc:picChg chg="add mod">
          <ac:chgData name="Vu Minh Quan 20215128" userId="S::quan.vm215128@sis.hust.edu.vn::3d241d92-6947-4b10-a6e4-e09b0ac4983a" providerId="AD" clId="Web-{3AE72180-B3EA-29AF-6AFD-42D9EFC69FF1}" dt="2025-05-25T14:20:01.898" v="1023" actId="1076"/>
          <ac:picMkLst>
            <pc:docMk/>
            <pc:sldMk cId="2793950518" sldId="306"/>
            <ac:picMk id="3" creationId="{1EA483DB-E2D4-2911-F147-53D68BEA526D}"/>
          </ac:picMkLst>
        </pc:picChg>
        <pc:picChg chg="add del mod">
          <ac:chgData name="Vu Minh Quan 20215128" userId="S::quan.vm215128@sis.hust.edu.vn::3d241d92-6947-4b10-a6e4-e09b0ac4983a" providerId="AD" clId="Web-{3AE72180-B3EA-29AF-6AFD-42D9EFC69FF1}" dt="2025-05-25T12:42:27.417" v="1008"/>
          <ac:picMkLst>
            <pc:docMk/>
            <pc:sldMk cId="2793950518" sldId="306"/>
            <ac:picMk id="3" creationId="{45606EA6-9805-FAA4-D6ED-06ED2BA9286F}"/>
          </ac:picMkLst>
        </pc:picChg>
        <pc:picChg chg="add del mod">
          <ac:chgData name="Vu Minh Quan 20215128" userId="S::quan.vm215128@sis.hust.edu.vn::3d241d92-6947-4b10-a6e4-e09b0ac4983a" providerId="AD" clId="Web-{3AE72180-B3EA-29AF-6AFD-42D9EFC69FF1}" dt="2025-05-22T17:19:56.870" v="528"/>
          <ac:picMkLst>
            <pc:docMk/>
            <pc:sldMk cId="2793950518" sldId="306"/>
            <ac:picMk id="3" creationId="{8DAA732D-F462-A0B9-74AE-0FA4CE11487C}"/>
          </ac:picMkLst>
        </pc:picChg>
        <pc:picChg chg="add del mod">
          <ac:chgData name="Vu Minh Quan 20215128" userId="S::quan.vm215128@sis.hust.edu.vn::3d241d92-6947-4b10-a6e4-e09b0ac4983a" providerId="AD" clId="Web-{3AE72180-B3EA-29AF-6AFD-42D9EFC69FF1}" dt="2025-05-23T16:48:38.313" v="548"/>
          <ac:picMkLst>
            <pc:docMk/>
            <pc:sldMk cId="2793950518" sldId="306"/>
            <ac:picMk id="3" creationId="{A9312616-A417-FF56-B44B-6AC9B992C3AA}"/>
          </ac:picMkLst>
        </pc:picChg>
        <pc:picChg chg="add del mod">
          <ac:chgData name="Vu Minh Quan 20215128" userId="S::quan.vm215128@sis.hust.edu.vn::3d241d92-6947-4b10-a6e4-e09b0ac4983a" providerId="AD" clId="Web-{3AE72180-B3EA-29AF-6AFD-42D9EFC69FF1}" dt="2025-05-25T14:19:54.023" v="1020"/>
          <ac:picMkLst>
            <pc:docMk/>
            <pc:sldMk cId="2793950518" sldId="306"/>
            <ac:picMk id="6" creationId="{19A94275-E054-BF92-AACD-23F199A5301D}"/>
          </ac:picMkLst>
        </pc:picChg>
        <pc:picChg chg="del mod">
          <ac:chgData name="Vu Minh Quan 20215128" userId="S::quan.vm215128@sis.hust.edu.vn::3d241d92-6947-4b10-a6e4-e09b0ac4983a" providerId="AD" clId="Web-{3AE72180-B3EA-29AF-6AFD-42D9EFC69FF1}" dt="2025-05-23T17:42:32.652" v="552"/>
          <ac:picMkLst>
            <pc:docMk/>
            <pc:sldMk cId="2793950518" sldId="306"/>
            <ac:picMk id="6" creationId="{549ACD00-E9AE-A38D-004B-F68C9244A47C}"/>
          </ac:picMkLst>
        </pc:picChg>
      </pc:sldChg>
      <pc:sldChg chg="modSp">
        <pc:chgData name="Vu Minh Quan 20215128" userId="S::quan.vm215128@sis.hust.edu.vn::3d241d92-6947-4b10-a6e4-e09b0ac4983a" providerId="AD" clId="Web-{3AE72180-B3EA-29AF-6AFD-42D9EFC69FF1}" dt="2025-05-24T14:26:23.382" v="944" actId="20577"/>
        <pc:sldMkLst>
          <pc:docMk/>
          <pc:sldMk cId="287689751" sldId="307"/>
        </pc:sldMkLst>
        <pc:spChg chg="mod">
          <ac:chgData name="Vu Minh Quan 20215128" userId="S::quan.vm215128@sis.hust.edu.vn::3d241d92-6947-4b10-a6e4-e09b0ac4983a" providerId="AD" clId="Web-{3AE72180-B3EA-29AF-6AFD-42D9EFC69FF1}" dt="2025-05-24T06:11:33.449" v="619" actId="20577"/>
          <ac:spMkLst>
            <pc:docMk/>
            <pc:sldMk cId="287689751" sldId="307"/>
            <ac:spMk id="5" creationId="{66371ABD-11BD-C72F-F107-662471D7CFE4}"/>
          </ac:spMkLst>
        </pc:spChg>
        <pc:spChg chg="mod">
          <ac:chgData name="Vu Minh Quan 20215128" userId="S::quan.vm215128@sis.hust.edu.vn::3d241d92-6947-4b10-a6e4-e09b0ac4983a" providerId="AD" clId="Web-{3AE72180-B3EA-29AF-6AFD-42D9EFC69FF1}" dt="2025-05-24T14:26:23.382" v="944" actId="20577"/>
          <ac:spMkLst>
            <pc:docMk/>
            <pc:sldMk cId="287689751" sldId="307"/>
            <ac:spMk id="12" creationId="{47A20182-C8F9-B516-6DB3-D677CC1E51DA}"/>
          </ac:spMkLst>
        </pc:spChg>
        <pc:picChg chg="mod">
          <ac:chgData name="Vu Minh Quan 20215128" userId="S::quan.vm215128@sis.hust.edu.vn::3d241d92-6947-4b10-a6e4-e09b0ac4983a" providerId="AD" clId="Web-{3AE72180-B3EA-29AF-6AFD-42D9EFC69FF1}" dt="2025-05-21T13:28:55.148" v="34" actId="1076"/>
          <ac:picMkLst>
            <pc:docMk/>
            <pc:sldMk cId="287689751" sldId="307"/>
            <ac:picMk id="3" creationId="{30E28436-974D-C259-08EA-8135802DC400}"/>
          </ac:picMkLst>
        </pc:picChg>
      </pc:sldChg>
      <pc:sldChg chg="addSp delSp modSp add del replId">
        <pc:chgData name="Vu Minh Quan 20215128" userId="S::quan.vm215128@sis.hust.edu.vn::3d241d92-6947-4b10-a6e4-e09b0ac4983a" providerId="AD" clId="Web-{3AE72180-B3EA-29AF-6AFD-42D9EFC69FF1}" dt="2025-05-24T07:01:20.947" v="695"/>
        <pc:sldMkLst>
          <pc:docMk/>
          <pc:sldMk cId="885741919" sldId="308"/>
        </pc:sldMkLst>
        <pc:spChg chg="mod">
          <ac:chgData name="Vu Minh Quan 20215128" userId="S::quan.vm215128@sis.hust.edu.vn::3d241d92-6947-4b10-a6e4-e09b0ac4983a" providerId="AD" clId="Web-{3AE72180-B3EA-29AF-6AFD-42D9EFC69FF1}" dt="2025-05-22T17:20:55.809" v="542" actId="20577"/>
          <ac:spMkLst>
            <pc:docMk/>
            <pc:sldMk cId="885741919" sldId="308"/>
            <ac:spMk id="12" creationId="{DA0A6FF5-D9AB-21DE-3660-2F69098C63E4}"/>
          </ac:spMkLst>
        </pc:spChg>
        <pc:picChg chg="add del mod">
          <ac:chgData name="Vu Minh Quan 20215128" userId="S::quan.vm215128@sis.hust.edu.vn::3d241d92-6947-4b10-a6e4-e09b0ac4983a" providerId="AD" clId="Web-{3AE72180-B3EA-29AF-6AFD-42D9EFC69FF1}" dt="2025-05-24T07:01:11.400" v="692"/>
          <ac:picMkLst>
            <pc:docMk/>
            <pc:sldMk cId="885741919" sldId="308"/>
            <ac:picMk id="3" creationId="{7D219EFB-D5AA-1014-8610-F4EE6EE30281}"/>
          </ac:picMkLst>
        </pc:picChg>
      </pc:sldChg>
      <pc:sldChg chg="addSp delSp modSp add del replId">
        <pc:chgData name="Vu Minh Quan 20215128" userId="S::quan.vm215128@sis.hust.edu.vn::3d241d92-6947-4b10-a6e4-e09b0ac4983a" providerId="AD" clId="Web-{3AE72180-B3EA-29AF-6AFD-42D9EFC69FF1}" dt="2025-05-24T07:06:09.240" v="753"/>
        <pc:sldMkLst>
          <pc:docMk/>
          <pc:sldMk cId="2181131200" sldId="309"/>
        </pc:sldMkLst>
        <pc:spChg chg="mod">
          <ac:chgData name="Vu Minh Quan 20215128" userId="S::quan.vm215128@sis.hust.edu.vn::3d241d92-6947-4b10-a6e4-e09b0ac4983a" providerId="AD" clId="Web-{3AE72180-B3EA-29AF-6AFD-42D9EFC69FF1}" dt="2025-05-22T17:19:51.651" v="526" actId="20577"/>
          <ac:spMkLst>
            <pc:docMk/>
            <pc:sldMk cId="2181131200" sldId="309"/>
            <ac:spMk id="12" creationId="{C39B5611-958F-AEA8-8418-392372B600B8}"/>
          </ac:spMkLst>
        </pc:spChg>
        <pc:picChg chg="add del mod">
          <ac:chgData name="Vu Minh Quan 20215128" userId="S::quan.vm215128@sis.hust.edu.vn::3d241d92-6947-4b10-a6e4-e09b0ac4983a" providerId="AD" clId="Web-{3AE72180-B3EA-29AF-6AFD-42D9EFC69FF1}" dt="2025-05-24T07:03:21.936" v="731"/>
          <ac:picMkLst>
            <pc:docMk/>
            <pc:sldMk cId="2181131200" sldId="309"/>
            <ac:picMk id="3" creationId="{56B61560-A590-7FD0-0F01-691B2E3C36DC}"/>
          </ac:picMkLst>
        </pc:picChg>
      </pc:sldChg>
      <pc:sldChg chg="addSp delSp modSp add del replId">
        <pc:chgData name="Vu Minh Quan 20215128" userId="S::quan.vm215128@sis.hust.edu.vn::3d241d92-6947-4b10-a6e4-e09b0ac4983a" providerId="AD" clId="Web-{3AE72180-B3EA-29AF-6AFD-42D9EFC69FF1}" dt="2025-05-24T07:06:11.990" v="755"/>
        <pc:sldMkLst>
          <pc:docMk/>
          <pc:sldMk cId="2104296474" sldId="310"/>
        </pc:sldMkLst>
        <pc:spChg chg="mod">
          <ac:chgData name="Vu Minh Quan 20215128" userId="S::quan.vm215128@sis.hust.edu.vn::3d241d92-6947-4b10-a6e4-e09b0ac4983a" providerId="AD" clId="Web-{3AE72180-B3EA-29AF-6AFD-42D9EFC69FF1}" dt="2025-05-22T17:20:04.198" v="533" actId="20577"/>
          <ac:spMkLst>
            <pc:docMk/>
            <pc:sldMk cId="2104296474" sldId="310"/>
            <ac:spMk id="12" creationId="{F3417262-C2A8-F309-D677-FE094001F51B}"/>
          </ac:spMkLst>
        </pc:spChg>
        <pc:picChg chg="add del mod">
          <ac:chgData name="Vu Minh Quan 20215128" userId="S::quan.vm215128@sis.hust.edu.vn::3d241d92-6947-4b10-a6e4-e09b0ac4983a" providerId="AD" clId="Web-{3AE72180-B3EA-29AF-6AFD-42D9EFC69FF1}" dt="2025-05-24T07:03:38.093" v="735"/>
          <ac:picMkLst>
            <pc:docMk/>
            <pc:sldMk cId="2104296474" sldId="310"/>
            <ac:picMk id="3" creationId="{2539FDBE-0E4C-EDF5-C344-89ED5D934A08}"/>
          </ac:picMkLst>
        </pc:picChg>
      </pc:sldChg>
      <pc:sldChg chg="addSp delSp modSp add replId">
        <pc:chgData name="Vu Minh Quan 20215128" userId="S::quan.vm215128@sis.hust.edu.vn::3d241d92-6947-4b10-a6e4-e09b0ac4983a" providerId="AD" clId="Web-{3AE72180-B3EA-29AF-6AFD-42D9EFC69FF1}" dt="2025-05-25T14:19:47.867" v="1019" actId="1076"/>
        <pc:sldMkLst>
          <pc:docMk/>
          <pc:sldMk cId="889302630" sldId="311"/>
        </pc:sldMkLst>
        <pc:spChg chg="mod">
          <ac:chgData name="Vu Minh Quan 20215128" userId="S::quan.vm215128@sis.hust.edu.vn::3d241d92-6947-4b10-a6e4-e09b0ac4983a" providerId="AD" clId="Web-{3AE72180-B3EA-29AF-6AFD-42D9EFC69FF1}" dt="2025-05-23T18:10:09.831" v="600" actId="20577"/>
          <ac:spMkLst>
            <pc:docMk/>
            <pc:sldMk cId="889302630" sldId="311"/>
            <ac:spMk id="12" creationId="{B54AE890-2C4B-3D45-D58B-0095BF3579DD}"/>
          </ac:spMkLst>
        </pc:spChg>
        <pc:picChg chg="add del mod">
          <ac:chgData name="Vu Minh Quan 20215128" userId="S::quan.vm215128@sis.hust.edu.vn::3d241d92-6947-4b10-a6e4-e09b0ac4983a" providerId="AD" clId="Web-{3AE72180-B3EA-29AF-6AFD-42D9EFC69FF1}" dt="2025-05-25T14:19:23.709" v="1016"/>
          <ac:picMkLst>
            <pc:docMk/>
            <pc:sldMk cId="889302630" sldId="311"/>
            <ac:picMk id="3" creationId="{39980336-C11B-9272-ED66-DDD36179DFA0}"/>
          </ac:picMkLst>
        </pc:picChg>
        <pc:picChg chg="del">
          <ac:chgData name="Vu Minh Quan 20215128" userId="S::quan.vm215128@sis.hust.edu.vn::3d241d92-6947-4b10-a6e4-e09b0ac4983a" providerId="AD" clId="Web-{3AE72180-B3EA-29AF-6AFD-42D9EFC69FF1}" dt="2025-05-23T18:10:10.925" v="601"/>
          <ac:picMkLst>
            <pc:docMk/>
            <pc:sldMk cId="889302630" sldId="311"/>
            <ac:picMk id="3" creationId="{8B6ABE53-86D4-C512-FEF5-480055DA0860}"/>
          </ac:picMkLst>
        </pc:picChg>
        <pc:picChg chg="add del mod">
          <ac:chgData name="Vu Minh Quan 20215128" userId="S::quan.vm215128@sis.hust.edu.vn::3d241d92-6947-4b10-a6e4-e09b0ac4983a" providerId="AD" clId="Web-{3AE72180-B3EA-29AF-6AFD-42D9EFC69FF1}" dt="2025-05-25T12:42:53.278" v="1012"/>
          <ac:picMkLst>
            <pc:docMk/>
            <pc:sldMk cId="889302630" sldId="311"/>
            <ac:picMk id="6" creationId="{66C99D79-00DE-AF7E-33EE-4FE16CC11F39}"/>
          </ac:picMkLst>
        </pc:picChg>
        <pc:picChg chg="add mod">
          <ac:chgData name="Vu Minh Quan 20215128" userId="S::quan.vm215128@sis.hust.edu.vn::3d241d92-6947-4b10-a6e4-e09b0ac4983a" providerId="AD" clId="Web-{3AE72180-B3EA-29AF-6AFD-42D9EFC69FF1}" dt="2025-05-25T14:19:47.867" v="1019" actId="1076"/>
          <ac:picMkLst>
            <pc:docMk/>
            <pc:sldMk cId="889302630" sldId="311"/>
            <ac:picMk id="6" creationId="{E8B0A7C5-D850-F23C-33B3-7D715EFC2AE8}"/>
          </ac:picMkLst>
        </pc:picChg>
      </pc:sldChg>
      <pc:sldChg chg="addSp delSp modSp add replId">
        <pc:chgData name="Vu Minh Quan 20215128" userId="S::quan.vm215128@sis.hust.edu.vn::3d241d92-6947-4b10-a6e4-e09b0ac4983a" providerId="AD" clId="Web-{3AE72180-B3EA-29AF-6AFD-42D9EFC69FF1}" dt="2025-05-25T15:32:18.944" v="1085" actId="20577"/>
        <pc:sldMkLst>
          <pc:docMk/>
          <pc:sldMk cId="3743781170" sldId="312"/>
        </pc:sldMkLst>
        <pc:spChg chg="add del mod">
          <ac:chgData name="Vu Minh Quan 20215128" userId="S::quan.vm215128@sis.hust.edu.vn::3d241d92-6947-4b10-a6e4-e09b0ac4983a" providerId="AD" clId="Web-{3AE72180-B3EA-29AF-6AFD-42D9EFC69FF1}" dt="2025-05-25T15:27:31.615" v="1026"/>
          <ac:spMkLst>
            <pc:docMk/>
            <pc:sldMk cId="3743781170" sldId="312"/>
            <ac:spMk id="3" creationId="{C38B3921-4861-9BE8-1E4D-80EC62AB8C3A}"/>
          </ac:spMkLst>
        </pc:spChg>
        <pc:spChg chg="mod">
          <ac:chgData name="Vu Minh Quan 20215128" userId="S::quan.vm215128@sis.hust.edu.vn::3d241d92-6947-4b10-a6e4-e09b0ac4983a" providerId="AD" clId="Web-{3AE72180-B3EA-29AF-6AFD-42D9EFC69FF1}" dt="2025-05-24T09:51:47.201" v="913" actId="20577"/>
          <ac:spMkLst>
            <pc:docMk/>
            <pc:sldMk cId="3743781170" sldId="312"/>
            <ac:spMk id="5" creationId="{D2C1DDFB-7664-E9BC-B5C1-45B339526EF9}"/>
          </ac:spMkLst>
        </pc:spChg>
        <pc:spChg chg="add mod">
          <ac:chgData name="Vu Minh Quan 20215128" userId="S::quan.vm215128@sis.hust.edu.vn::3d241d92-6947-4b10-a6e4-e09b0ac4983a" providerId="AD" clId="Web-{3AE72180-B3EA-29AF-6AFD-42D9EFC69FF1}" dt="2025-05-25T15:32:18.944" v="1085" actId="20577"/>
          <ac:spMkLst>
            <pc:docMk/>
            <pc:sldMk cId="3743781170" sldId="312"/>
            <ac:spMk id="7" creationId="{90B7349D-F30F-2D25-B165-2C691EC9A688}"/>
          </ac:spMkLst>
        </pc:spChg>
        <pc:spChg chg="del mod">
          <ac:chgData name="Vu Minh Quan 20215128" userId="S::quan.vm215128@sis.hust.edu.vn::3d241d92-6947-4b10-a6e4-e09b0ac4983a" providerId="AD" clId="Web-{3AE72180-B3EA-29AF-6AFD-42D9EFC69FF1}" dt="2025-05-24T09:47:32.536" v="842"/>
          <ac:spMkLst>
            <pc:docMk/>
            <pc:sldMk cId="3743781170" sldId="312"/>
            <ac:spMk id="12" creationId="{3A36BBA0-65D4-50C0-A28A-57916CA03F63}"/>
          </ac:spMkLst>
        </pc:spChg>
        <pc:picChg chg="del">
          <ac:chgData name="Vu Minh Quan 20215128" userId="S::quan.vm215128@sis.hust.edu.vn::3d241d92-6947-4b10-a6e4-e09b0ac4983a" providerId="AD" clId="Web-{3AE72180-B3EA-29AF-6AFD-42D9EFC69FF1}" dt="2025-05-24T06:12:03.825" v="624"/>
          <ac:picMkLst>
            <pc:docMk/>
            <pc:sldMk cId="3743781170" sldId="312"/>
            <ac:picMk id="6" creationId="{005D8779-796F-8102-96A9-EC7AEA483A7B}"/>
          </ac:picMkLst>
        </pc:picChg>
      </pc:sldChg>
      <pc:sldChg chg="addSp delSp modSp add ord replId">
        <pc:chgData name="Vu Minh Quan 20215128" userId="S::quan.vm215128@sis.hust.edu.vn::3d241d92-6947-4b10-a6e4-e09b0ac4983a" providerId="AD" clId="Web-{3AE72180-B3EA-29AF-6AFD-42D9EFC69FF1}" dt="2025-05-25T05:07:36.493" v="1004" actId="1076"/>
        <pc:sldMkLst>
          <pc:docMk/>
          <pc:sldMk cId="1463464013" sldId="313"/>
        </pc:sldMkLst>
        <pc:spChg chg="mod">
          <ac:chgData name="Vu Minh Quan 20215128" userId="S::quan.vm215128@sis.hust.edu.vn::3d241d92-6947-4b10-a6e4-e09b0ac4983a" providerId="AD" clId="Web-{3AE72180-B3EA-29AF-6AFD-42D9EFC69FF1}" dt="2025-05-24T07:02:57.029" v="713" actId="20577"/>
          <ac:spMkLst>
            <pc:docMk/>
            <pc:sldMk cId="1463464013" sldId="313"/>
            <ac:spMk id="12" creationId="{7DD4F045-9A52-B2C3-6CF5-A210C03C085D}"/>
          </ac:spMkLst>
        </pc:spChg>
        <pc:picChg chg="del">
          <ac:chgData name="Vu Minh Quan 20215128" userId="S::quan.vm215128@sis.hust.edu.vn::3d241d92-6947-4b10-a6e4-e09b0ac4983a" providerId="AD" clId="Web-{3AE72180-B3EA-29AF-6AFD-42D9EFC69FF1}" dt="2025-05-24T07:03:27.374" v="732"/>
          <ac:picMkLst>
            <pc:docMk/>
            <pc:sldMk cId="1463464013" sldId="313"/>
            <ac:picMk id="3" creationId="{44C3ECF7-74DF-17F7-C7B5-1DBEE9F2D9B5}"/>
          </ac:picMkLst>
        </pc:picChg>
        <pc:picChg chg="add mod">
          <ac:chgData name="Vu Minh Quan 20215128" userId="S::quan.vm215128@sis.hust.edu.vn::3d241d92-6947-4b10-a6e4-e09b0ac4983a" providerId="AD" clId="Web-{3AE72180-B3EA-29AF-6AFD-42D9EFC69FF1}" dt="2025-05-25T05:07:36.493" v="1004" actId="1076"/>
          <ac:picMkLst>
            <pc:docMk/>
            <pc:sldMk cId="1463464013" sldId="313"/>
            <ac:picMk id="3" creationId="{B5B8667A-8635-0B63-14EC-70262BDD2379}"/>
          </ac:picMkLst>
        </pc:picChg>
        <pc:picChg chg="add del mod">
          <ac:chgData name="Vu Minh Quan 20215128" userId="S::quan.vm215128@sis.hust.edu.vn::3d241d92-6947-4b10-a6e4-e09b0ac4983a" providerId="AD" clId="Web-{3AE72180-B3EA-29AF-6AFD-42D9EFC69FF1}" dt="2025-05-25T05:07:31.227" v="1002"/>
          <ac:picMkLst>
            <pc:docMk/>
            <pc:sldMk cId="1463464013" sldId="313"/>
            <ac:picMk id="6" creationId="{858D5901-B3D5-5042-E8F9-0F51A6B76D94}"/>
          </ac:picMkLst>
        </pc:picChg>
      </pc:sldChg>
      <pc:sldChg chg="addSp delSp modSp add ord replId">
        <pc:chgData name="Vu Minh Quan 20215128" userId="S::quan.vm215128@sis.hust.edu.vn::3d241d92-6947-4b10-a6e4-e09b0ac4983a" providerId="AD" clId="Web-{3AE72180-B3EA-29AF-6AFD-42D9EFC69FF1}" dt="2025-05-25T05:02:24.012" v="1001" actId="1076"/>
        <pc:sldMkLst>
          <pc:docMk/>
          <pc:sldMk cId="86752223" sldId="314"/>
        </pc:sldMkLst>
        <pc:spChg chg="mod">
          <ac:chgData name="Vu Minh Quan 20215128" userId="S::quan.vm215128@sis.hust.edu.vn::3d241d92-6947-4b10-a6e4-e09b0ac4983a" providerId="AD" clId="Web-{3AE72180-B3EA-29AF-6AFD-42D9EFC69FF1}" dt="2025-05-24T07:06:30.850" v="759" actId="20577"/>
          <ac:spMkLst>
            <pc:docMk/>
            <pc:sldMk cId="86752223" sldId="314"/>
            <ac:spMk id="12" creationId="{3B1DEB0F-5AC5-703C-453B-45E44C450207}"/>
          </ac:spMkLst>
        </pc:spChg>
        <pc:picChg chg="del">
          <ac:chgData name="Vu Minh Quan 20215128" userId="S::quan.vm215128@sis.hust.edu.vn::3d241d92-6947-4b10-a6e4-e09b0ac4983a" providerId="AD" clId="Web-{3AE72180-B3EA-29AF-6AFD-42D9EFC69FF1}" dt="2025-05-25T05:02:18.231" v="999"/>
          <ac:picMkLst>
            <pc:docMk/>
            <pc:sldMk cId="86752223" sldId="314"/>
            <ac:picMk id="3" creationId="{43903178-89DE-D8C5-8860-EB6073734C7A}"/>
          </ac:picMkLst>
        </pc:picChg>
        <pc:picChg chg="del">
          <ac:chgData name="Vu Minh Quan 20215128" userId="S::quan.vm215128@sis.hust.edu.vn::3d241d92-6947-4b10-a6e4-e09b0ac4983a" providerId="AD" clId="Web-{3AE72180-B3EA-29AF-6AFD-42D9EFC69FF1}" dt="2025-05-24T07:03:43.562" v="736"/>
          <ac:picMkLst>
            <pc:docMk/>
            <pc:sldMk cId="86752223" sldId="314"/>
            <ac:picMk id="3" creationId="{4EDF16B3-2BB8-BBFF-4683-D78089A2304F}"/>
          </ac:picMkLst>
        </pc:picChg>
        <pc:picChg chg="add mod">
          <ac:chgData name="Vu Minh Quan 20215128" userId="S::quan.vm215128@sis.hust.edu.vn::3d241d92-6947-4b10-a6e4-e09b0ac4983a" providerId="AD" clId="Web-{3AE72180-B3EA-29AF-6AFD-42D9EFC69FF1}" dt="2025-05-24T07:04:19.892" v="740" actId="1076"/>
          <ac:picMkLst>
            <pc:docMk/>
            <pc:sldMk cId="86752223" sldId="314"/>
            <ac:picMk id="6" creationId="{5867E61F-4C62-7C8F-1C72-4E7EE31ECA1F}"/>
          </ac:picMkLst>
        </pc:picChg>
        <pc:picChg chg="add mod">
          <ac:chgData name="Vu Minh Quan 20215128" userId="S::quan.vm215128@sis.hust.edu.vn::3d241d92-6947-4b10-a6e4-e09b0ac4983a" providerId="AD" clId="Web-{3AE72180-B3EA-29AF-6AFD-42D9EFC69FF1}" dt="2025-05-25T05:02:24.012" v="1001" actId="1076"/>
          <ac:picMkLst>
            <pc:docMk/>
            <pc:sldMk cId="86752223" sldId="314"/>
            <ac:picMk id="6" creationId="{9B278717-2494-2F4C-3988-1E3AE130D935}"/>
          </ac:picMkLst>
        </pc:picChg>
      </pc:sldChg>
    </pc:docChg>
  </pc:docChgLst>
  <pc:docChgLst>
    <pc:chgData name="Ha Dinh Nam 20215095" userId="S::nam.hd215095@sis.hust.edu.vn::8cc505fa-321b-46d3-ad53-edfcd79405a7" providerId="AD" clId="Web-{19950557-8EF2-6DDE-9DAF-766E1DBE12F6}"/>
    <pc:docChg chg="modSld">
      <pc:chgData name="Ha Dinh Nam 20215095" userId="S::nam.hd215095@sis.hust.edu.vn::8cc505fa-321b-46d3-ad53-edfcd79405a7" providerId="AD" clId="Web-{19950557-8EF2-6DDE-9DAF-766E1DBE12F6}" dt="2025-05-23T16:26:39.717" v="6" actId="1076"/>
      <pc:docMkLst>
        <pc:docMk/>
      </pc:docMkLst>
      <pc:sldChg chg="addSp delSp modSp">
        <pc:chgData name="Ha Dinh Nam 20215095" userId="S::nam.hd215095@sis.hust.edu.vn::8cc505fa-321b-46d3-ad53-edfcd79405a7" providerId="AD" clId="Web-{19950557-8EF2-6DDE-9DAF-766E1DBE12F6}" dt="2025-05-23T16:26:39.717" v="6" actId="1076"/>
        <pc:sldMkLst>
          <pc:docMk/>
          <pc:sldMk cId="2793950518" sldId="306"/>
        </pc:sldMkLst>
        <pc:picChg chg="add del mod">
          <ac:chgData name="Ha Dinh Nam 20215095" userId="S::nam.hd215095@sis.hust.edu.vn::8cc505fa-321b-46d3-ad53-edfcd79405a7" providerId="AD" clId="Web-{19950557-8EF2-6DDE-9DAF-766E1DBE12F6}" dt="2025-05-23T16:24:26.055" v="3"/>
          <ac:picMkLst>
            <pc:docMk/>
            <pc:sldMk cId="2793950518" sldId="306"/>
            <ac:picMk id="3" creationId="{FE27250C-4113-1B87-E99E-1D12B59356CA}"/>
          </ac:picMkLst>
        </pc:picChg>
        <pc:picChg chg="add mod">
          <ac:chgData name="Ha Dinh Nam 20215095" userId="S::nam.hd215095@sis.hust.edu.vn::8cc505fa-321b-46d3-ad53-edfcd79405a7" providerId="AD" clId="Web-{19950557-8EF2-6DDE-9DAF-766E1DBE12F6}" dt="2025-05-23T16:26:39.717" v="6" actId="1076"/>
          <ac:picMkLst>
            <pc:docMk/>
            <pc:sldMk cId="2793950518" sldId="306"/>
            <ac:picMk id="6" creationId="{549ACD00-E9AE-A38D-004B-F68C9244A47C}"/>
          </ac:picMkLst>
        </pc:picChg>
      </pc:sldChg>
    </pc:docChg>
  </pc:docChgLst>
  <pc:docChgLst>
    <pc:chgData name="Người dùng Khách" userId="S::urn:spo:anon#cf355d1bb0435d0363d4658fe4e0f725c405b1dc1d781584d71ebe8f3744f8f6::" providerId="AD" clId="Web-{E20438C8-06B0-3BF4-5A88-90D3C6C91798}"/>
    <pc:docChg chg="modSld">
      <pc:chgData name="Người dùng Khách" userId="S::urn:spo:anon#cf355d1bb0435d0363d4658fe4e0f725c405b1dc1d781584d71ebe8f3744f8f6::" providerId="AD" clId="Web-{E20438C8-06B0-3BF4-5A88-90D3C6C91798}" dt="2025-04-16T01:33:56.214" v="8" actId="1076"/>
      <pc:docMkLst>
        <pc:docMk/>
      </pc:docMkLst>
      <pc:sldChg chg="modSp">
        <pc:chgData name="Người dùng Khách" userId="S::urn:spo:anon#cf355d1bb0435d0363d4658fe4e0f725c405b1dc1d781584d71ebe8f3744f8f6::" providerId="AD" clId="Web-{E20438C8-06B0-3BF4-5A88-90D3C6C91798}" dt="2025-04-16T01:33:56.214" v="8" actId="1076"/>
        <pc:sldMkLst>
          <pc:docMk/>
          <pc:sldMk cId="1556595873" sldId="296"/>
        </pc:sldMkLst>
        <pc:picChg chg="mod modCrop">
          <ac:chgData name="Người dùng Khách" userId="S::urn:spo:anon#cf355d1bb0435d0363d4658fe4e0f725c405b1dc1d781584d71ebe8f3744f8f6::" providerId="AD" clId="Web-{E20438C8-06B0-3BF4-5A88-90D3C6C91798}" dt="2025-04-16T01:33:56.214" v="8" actId="1076"/>
          <ac:picMkLst>
            <pc:docMk/>
            <pc:sldMk cId="1556595873" sldId="296"/>
            <ac:picMk id="3" creationId="{3C6E803B-985B-1476-9BE1-1AEC3E005C92}"/>
          </ac:picMkLst>
        </pc:picChg>
      </pc:sldChg>
    </pc:docChg>
  </pc:docChgLst>
  <pc:docChgLst>
    <pc:chgData name="Người dùng Khách" userId="S::urn:spo:anon#cf355d1bb0435d0363d4658fe4e0f725c405b1dc1d781584d71ebe8f3744f8f6::" providerId="AD" clId="Web-{351B0671-6980-B542-19F3-3C9DA6CC719A}"/>
    <pc:docChg chg="modSld">
      <pc:chgData name="Người dùng Khách" userId="S::urn:spo:anon#cf355d1bb0435d0363d4658fe4e0f725c405b1dc1d781584d71ebe8f3744f8f6::" providerId="AD" clId="Web-{351B0671-6980-B542-19F3-3C9DA6CC719A}" dt="2025-04-15T14:55:40.092" v="1" actId="20577"/>
      <pc:docMkLst>
        <pc:docMk/>
      </pc:docMkLst>
      <pc:sldChg chg="modSp">
        <pc:chgData name="Người dùng Khách" userId="S::urn:spo:anon#cf355d1bb0435d0363d4658fe4e0f725c405b1dc1d781584d71ebe8f3744f8f6::" providerId="AD" clId="Web-{351B0671-6980-B542-19F3-3C9DA6CC719A}" dt="2025-04-15T14:55:40.092" v="1" actId="20577"/>
        <pc:sldMkLst>
          <pc:docMk/>
          <pc:sldMk cId="292364014" sldId="265"/>
        </pc:sldMkLst>
        <pc:spChg chg="mod">
          <ac:chgData name="Người dùng Khách" userId="S::urn:spo:anon#cf355d1bb0435d0363d4658fe4e0f725c405b1dc1d781584d71ebe8f3744f8f6::" providerId="AD" clId="Web-{351B0671-6980-B542-19F3-3C9DA6CC719A}" dt="2025-04-15T14:55:40.092" v="1" actId="20577"/>
          <ac:spMkLst>
            <pc:docMk/>
            <pc:sldMk cId="292364014" sldId="265"/>
            <ac:spMk id="4" creationId="{59563378-38F8-4CB3-AF99-2C56FCF55404}"/>
          </ac:spMkLst>
        </pc:spChg>
      </pc:sldChg>
    </pc:docChg>
  </pc:docChgLst>
  <pc:docChgLst>
    <pc:chgData name="Người dùng Khách" userId="S::urn:spo:tenantanon#06f1b89f-07e8-464f-b408-ec1b45703f31::" providerId="AD" clId="Web-{D5455BF4-8C86-1659-FC95-0C8199104E94}"/>
    <pc:docChg chg="modSld">
      <pc:chgData name="Người dùng Khách" userId="S::urn:spo:tenantanon#06f1b89f-07e8-464f-b408-ec1b45703f31::" providerId="AD" clId="Web-{D5455BF4-8C86-1659-FC95-0C8199104E94}" dt="2025-05-28T00:59:15.781" v="13" actId="20577"/>
      <pc:docMkLst>
        <pc:docMk/>
      </pc:docMkLst>
      <pc:sldChg chg="modSp">
        <pc:chgData name="Người dùng Khách" userId="S::urn:spo:tenantanon#06f1b89f-07e8-464f-b408-ec1b45703f31::" providerId="AD" clId="Web-{D5455BF4-8C86-1659-FC95-0C8199104E94}" dt="2025-05-28T00:59:15.781" v="13" actId="20577"/>
        <pc:sldMkLst>
          <pc:docMk/>
          <pc:sldMk cId="292364014" sldId="265"/>
        </pc:sldMkLst>
        <pc:spChg chg="mod">
          <ac:chgData name="Người dùng Khách" userId="S::urn:spo:tenantanon#06f1b89f-07e8-464f-b408-ec1b45703f31::" providerId="AD" clId="Web-{D5455BF4-8C86-1659-FC95-0C8199104E94}" dt="2025-05-28T00:59:15.781" v="13" actId="20577"/>
          <ac:spMkLst>
            <pc:docMk/>
            <pc:sldMk cId="292364014" sldId="265"/>
            <ac:spMk id="4" creationId="{59563378-38F8-4CB3-AF99-2C56FCF55404}"/>
          </ac:spMkLst>
        </pc:spChg>
      </pc:sldChg>
    </pc:docChg>
  </pc:docChgLst>
  <pc:docChgLst>
    <pc:chgData name="Vu Minh Quan 20215128" userId="S::quan.vm215128@sis.hust.edu.vn::3d241d92-6947-4b10-a6e4-e09b0ac4983a" providerId="AD" clId="Web-{E2E2223B-2B53-432F-0F6E-F94CB8289AA4}"/>
    <pc:docChg chg="addSld modSld sldOrd">
      <pc:chgData name="Vu Minh Quan 20215128" userId="S::quan.vm215128@sis.hust.edu.vn::3d241d92-6947-4b10-a6e4-e09b0ac4983a" providerId="AD" clId="Web-{E2E2223B-2B53-432F-0F6E-F94CB8289AA4}" dt="2025-06-02T18:00:03.113" v="211" actId="20577"/>
      <pc:docMkLst>
        <pc:docMk/>
      </pc:docMkLst>
      <pc:sldChg chg="addSp delSp modSp">
        <pc:chgData name="Vu Minh Quan 20215128" userId="S::quan.vm215128@sis.hust.edu.vn::3d241d92-6947-4b10-a6e4-e09b0ac4983a" providerId="AD" clId="Web-{E2E2223B-2B53-432F-0F6E-F94CB8289AA4}" dt="2025-06-02T17:54:21.677" v="197" actId="20577"/>
        <pc:sldMkLst>
          <pc:docMk/>
          <pc:sldMk cId="909970161" sldId="315"/>
        </pc:sldMkLst>
        <pc:spChg chg="add del">
          <ac:chgData name="Vu Minh Quan 20215128" userId="S::quan.vm215128@sis.hust.edu.vn::3d241d92-6947-4b10-a6e4-e09b0ac4983a" providerId="AD" clId="Web-{E2E2223B-2B53-432F-0F6E-F94CB8289AA4}" dt="2025-06-02T17:47:34.129" v="17"/>
          <ac:spMkLst>
            <pc:docMk/>
            <pc:sldMk cId="909970161" sldId="315"/>
            <ac:spMk id="3" creationId="{67CDA219-9600-5E75-B430-8A3B0EF2905B}"/>
          </ac:spMkLst>
        </pc:spChg>
        <pc:spChg chg="add mod">
          <ac:chgData name="Vu Minh Quan 20215128" userId="S::quan.vm215128@sis.hust.edu.vn::3d241d92-6947-4b10-a6e4-e09b0ac4983a" providerId="AD" clId="Web-{E2E2223B-2B53-432F-0F6E-F94CB8289AA4}" dt="2025-06-02T17:52:24" v="109" actId="1076"/>
          <ac:spMkLst>
            <pc:docMk/>
            <pc:sldMk cId="909970161" sldId="315"/>
            <ac:spMk id="7" creationId="{EAA7BC5D-D6CB-A6A6-A615-F98B371F4DD5}"/>
          </ac:spMkLst>
        </pc:spChg>
        <pc:spChg chg="add mod">
          <ac:chgData name="Vu Minh Quan 20215128" userId="S::quan.vm215128@sis.hust.edu.vn::3d241d92-6947-4b10-a6e4-e09b0ac4983a" providerId="AD" clId="Web-{E2E2223B-2B53-432F-0F6E-F94CB8289AA4}" dt="2025-06-02T17:54:21.677" v="197" actId="20577"/>
          <ac:spMkLst>
            <pc:docMk/>
            <pc:sldMk cId="909970161" sldId="315"/>
            <ac:spMk id="8" creationId="{11A735A7-6A5C-3FD7-F728-2C2C61150DE7}"/>
          </ac:spMkLst>
        </pc:spChg>
        <pc:picChg chg="mod">
          <ac:chgData name="Vu Minh Quan 20215128" userId="S::quan.vm215128@sis.hust.edu.vn::3d241d92-6947-4b10-a6e4-e09b0ac4983a" providerId="AD" clId="Web-{E2E2223B-2B53-432F-0F6E-F94CB8289AA4}" dt="2025-06-02T17:26:28.552" v="10" actId="1076"/>
          <ac:picMkLst>
            <pc:docMk/>
            <pc:sldMk cId="909970161" sldId="315"/>
            <ac:picMk id="15" creationId="{1698D185-6C4F-F5D6-794A-5D9837122B59}"/>
          </ac:picMkLst>
        </pc:picChg>
        <pc:picChg chg="del">
          <ac:chgData name="Vu Minh Quan 20215128" userId="S::quan.vm215128@sis.hust.edu.vn::3d241d92-6947-4b10-a6e4-e09b0ac4983a" providerId="AD" clId="Web-{E2E2223B-2B53-432F-0F6E-F94CB8289AA4}" dt="2025-06-02T17:26:22.098" v="9"/>
          <ac:picMkLst>
            <pc:docMk/>
            <pc:sldMk cId="909970161" sldId="315"/>
            <ac:picMk id="16" creationId="{84B8E139-84F0-F75E-6642-A5190022B94E}"/>
          </ac:picMkLst>
        </pc:picChg>
        <pc:picChg chg="del">
          <ac:chgData name="Vu Minh Quan 20215128" userId="S::quan.vm215128@sis.hust.edu.vn::3d241d92-6947-4b10-a6e4-e09b0ac4983a" providerId="AD" clId="Web-{E2E2223B-2B53-432F-0F6E-F94CB8289AA4}" dt="2025-06-02T17:26:21.364" v="8"/>
          <ac:picMkLst>
            <pc:docMk/>
            <pc:sldMk cId="909970161" sldId="315"/>
            <ac:picMk id="17" creationId="{BE2D3CD2-368E-1F3F-D440-7C6FF39D6B58}"/>
          </ac:picMkLst>
        </pc:picChg>
      </pc:sldChg>
      <pc:sldChg chg="addSp delSp modSp">
        <pc:chgData name="Vu Minh Quan 20215128" userId="S::quan.vm215128@sis.hust.edu.vn::3d241d92-6947-4b10-a6e4-e09b0ac4983a" providerId="AD" clId="Web-{E2E2223B-2B53-432F-0F6E-F94CB8289AA4}" dt="2025-06-02T17:51:13.153" v="93" actId="20577"/>
        <pc:sldMkLst>
          <pc:docMk/>
          <pc:sldMk cId="3455588489" sldId="316"/>
        </pc:sldMkLst>
        <pc:spChg chg="add del mod">
          <ac:chgData name="Vu Minh Quan 20215128" userId="S::quan.vm215128@sis.hust.edu.vn::3d241d92-6947-4b10-a6e4-e09b0ac4983a" providerId="AD" clId="Web-{E2E2223B-2B53-432F-0F6E-F94CB8289AA4}" dt="2025-06-02T16:44:30.371" v="4"/>
          <ac:spMkLst>
            <pc:docMk/>
            <pc:sldMk cId="3455588489" sldId="316"/>
            <ac:spMk id="3" creationId="{D24DCDA1-18DE-E811-D5B0-0A4EDE8079F8}"/>
          </ac:spMkLst>
        </pc:spChg>
        <pc:spChg chg="add mod">
          <ac:chgData name="Vu Minh Quan 20215128" userId="S::quan.vm215128@sis.hust.edu.vn::3d241d92-6947-4b10-a6e4-e09b0ac4983a" providerId="AD" clId="Web-{E2E2223B-2B53-432F-0F6E-F94CB8289AA4}" dt="2025-06-02T17:51:13.153" v="93" actId="20577"/>
          <ac:spMkLst>
            <pc:docMk/>
            <pc:sldMk cId="3455588489" sldId="316"/>
            <ac:spMk id="8" creationId="{F5A4B9A1-80B0-3FBF-AC00-16DAEC4E19DC}"/>
          </ac:spMkLst>
        </pc:spChg>
        <pc:picChg chg="add mod">
          <ac:chgData name="Vu Minh Quan 20215128" userId="S::quan.vm215128@sis.hust.edu.vn::3d241d92-6947-4b10-a6e4-e09b0ac4983a" providerId="AD" clId="Web-{E2E2223B-2B53-432F-0F6E-F94CB8289AA4}" dt="2025-06-02T17:47:18.582" v="15" actId="1076"/>
          <ac:picMkLst>
            <pc:docMk/>
            <pc:sldMk cId="3455588489" sldId="316"/>
            <ac:picMk id="3" creationId="{47DCA9AF-8122-F2CE-9F7D-63BB739BB77A}"/>
          </ac:picMkLst>
        </pc:picChg>
        <pc:picChg chg="add del mod">
          <ac:chgData name="Vu Minh Quan 20215128" userId="S::quan.vm215128@sis.hust.edu.vn::3d241d92-6947-4b10-a6e4-e09b0ac4983a" providerId="AD" clId="Web-{E2E2223B-2B53-432F-0F6E-F94CB8289AA4}" dt="2025-06-02T17:47:50.661" v="21"/>
          <ac:picMkLst>
            <pc:docMk/>
            <pc:sldMk cId="3455588489" sldId="316"/>
            <ac:picMk id="6" creationId="{74E963D6-F5C6-B340-9DE3-1A6C6C8B9713}"/>
          </ac:picMkLst>
        </pc:picChg>
        <pc:picChg chg="del">
          <ac:chgData name="Vu Minh Quan 20215128" userId="S::quan.vm215128@sis.hust.edu.vn::3d241d92-6947-4b10-a6e4-e09b0ac4983a" providerId="AD" clId="Web-{E2E2223B-2B53-432F-0F6E-F94CB8289AA4}" dt="2025-06-02T17:47:00.831" v="13"/>
          <ac:picMkLst>
            <pc:docMk/>
            <pc:sldMk cId="3455588489" sldId="316"/>
            <ac:picMk id="10" creationId="{9C5BFA61-4B75-6533-B682-0D3A1B6008DC}"/>
          </ac:picMkLst>
        </pc:picChg>
        <pc:picChg chg="del">
          <ac:chgData name="Vu Minh Quan 20215128" userId="S::quan.vm215128@sis.hust.edu.vn::3d241d92-6947-4b10-a6e4-e09b0ac4983a" providerId="AD" clId="Web-{E2E2223B-2B53-432F-0F6E-F94CB8289AA4}" dt="2025-06-02T16:44:26.105" v="0"/>
          <ac:picMkLst>
            <pc:docMk/>
            <pc:sldMk cId="3455588489" sldId="316"/>
            <ac:picMk id="13" creationId="{C9F0D863-1B24-C072-1811-60D79D5755EF}"/>
          </ac:picMkLst>
        </pc:picChg>
      </pc:sldChg>
      <pc:sldChg chg="addSp delSp modSp add ord replId">
        <pc:chgData name="Vu Minh Quan 20215128" userId="S::quan.vm215128@sis.hust.edu.vn::3d241d92-6947-4b10-a6e4-e09b0ac4983a" providerId="AD" clId="Web-{E2E2223B-2B53-432F-0F6E-F94CB8289AA4}" dt="2025-06-02T18:00:03.113" v="211" actId="20577"/>
        <pc:sldMkLst>
          <pc:docMk/>
          <pc:sldMk cId="4284282142" sldId="317"/>
        </pc:sldMkLst>
        <pc:spChg chg="add del mod">
          <ac:chgData name="Vu Minh Quan 20215128" userId="S::quan.vm215128@sis.hust.edu.vn::3d241d92-6947-4b10-a6e4-e09b0ac4983a" providerId="AD" clId="Web-{E2E2223B-2B53-432F-0F6E-F94CB8289AA4}" dt="2025-06-02T17:59:43.221" v="205"/>
          <ac:spMkLst>
            <pc:docMk/>
            <pc:sldMk cId="4284282142" sldId="317"/>
            <ac:spMk id="7" creationId="{CC441867-DDBD-F05A-56FE-8F3519CA618E}"/>
          </ac:spMkLst>
        </pc:spChg>
        <pc:spChg chg="add mod">
          <ac:chgData name="Vu Minh Quan 20215128" userId="S::quan.vm215128@sis.hust.edu.vn::3d241d92-6947-4b10-a6e4-e09b0ac4983a" providerId="AD" clId="Web-{E2E2223B-2B53-432F-0F6E-F94CB8289AA4}" dt="2025-06-02T18:00:03.113" v="211" actId="20577"/>
          <ac:spMkLst>
            <pc:docMk/>
            <pc:sldMk cId="4284282142" sldId="317"/>
            <ac:spMk id="11" creationId="{8DCA221B-91FE-BF76-4CDC-F1440361F4F4}"/>
          </ac:spMkLst>
        </pc:spChg>
        <pc:picChg chg="del">
          <ac:chgData name="Vu Minh Quan 20215128" userId="S::quan.vm215128@sis.hust.edu.vn::3d241d92-6947-4b10-a6e4-e09b0ac4983a" providerId="AD" clId="Web-{E2E2223B-2B53-432F-0F6E-F94CB8289AA4}" dt="2025-06-02T17:46:53.221" v="11"/>
          <ac:picMkLst>
            <pc:docMk/>
            <pc:sldMk cId="4284282142" sldId="317"/>
            <ac:picMk id="3" creationId="{24AA982F-E816-8E28-58D4-0D176E3FDAE4}"/>
          </ac:picMkLst>
        </pc:picChg>
        <pc:picChg chg="add mod">
          <ac:chgData name="Vu Minh Quan 20215128" userId="S::quan.vm215128@sis.hust.edu.vn::3d241d92-6947-4b10-a6e4-e09b0ac4983a" providerId="AD" clId="Web-{E2E2223B-2B53-432F-0F6E-F94CB8289AA4}" dt="2025-06-02T17:55:47.758" v="201" actId="1076"/>
          <ac:picMkLst>
            <pc:docMk/>
            <pc:sldMk cId="4284282142" sldId="317"/>
            <ac:picMk id="6" creationId="{BCA4E689-C903-431B-00F2-5E6D74360EDD}"/>
          </ac:picMkLst>
        </pc:picChg>
        <pc:picChg chg="del">
          <ac:chgData name="Vu Minh Quan 20215128" userId="S::quan.vm215128@sis.hust.edu.vn::3d241d92-6947-4b10-a6e4-e09b0ac4983a" providerId="AD" clId="Web-{E2E2223B-2B53-432F-0F6E-F94CB8289AA4}" dt="2025-06-02T17:55:36.711" v="198"/>
          <ac:picMkLst>
            <pc:docMk/>
            <pc:sldMk cId="4284282142" sldId="317"/>
            <ac:picMk id="10" creationId="{8F69B041-E4D0-F1F5-5A20-B75AAAF4869E}"/>
          </ac:picMkLst>
        </pc:picChg>
      </pc:sldChg>
    </pc:docChg>
  </pc:docChgLst>
  <pc:docChgLst>
    <pc:chgData name="Người dùng Khách" userId="S::urn:spo:anon#5e34536a92e53dc6c3fb1b9b636d4903c808abddbdf54254dc9c115d08fd591e::" providerId="AD" clId="Web-{E3C79B80-66E8-B4EC-B1B8-CEB67E8CEE97}"/>
    <pc:docChg chg="modSld">
      <pc:chgData name="Người dùng Khách" userId="S::urn:spo:anon#5e34536a92e53dc6c3fb1b9b636d4903c808abddbdf54254dc9c115d08fd591e::" providerId="AD" clId="Web-{E3C79B80-66E8-B4EC-B1B8-CEB67E8CEE97}" dt="2025-04-15T15:07:53.042" v="207"/>
      <pc:docMkLst>
        <pc:docMk/>
      </pc:docMkLst>
      <pc:sldChg chg="modSp">
        <pc:chgData name="Người dùng Khách" userId="S::urn:spo:anon#5e34536a92e53dc6c3fb1b9b636d4903c808abddbdf54254dc9c115d08fd591e::" providerId="AD" clId="Web-{E3C79B80-66E8-B4EC-B1B8-CEB67E8CEE97}" dt="2025-04-15T14:50:39.307" v="24" actId="20577"/>
        <pc:sldMkLst>
          <pc:docMk/>
          <pc:sldMk cId="3194012731" sldId="267"/>
        </pc:sldMkLst>
        <pc:spChg chg="mod">
          <ac:chgData name="Người dùng Khách" userId="S::urn:spo:anon#5e34536a92e53dc6c3fb1b9b636d4903c808abddbdf54254dc9c115d08fd591e::" providerId="AD" clId="Web-{E3C79B80-66E8-B4EC-B1B8-CEB67E8CEE97}" dt="2025-04-15T14:50:39.307" v="24" actId="20577"/>
          <ac:spMkLst>
            <pc:docMk/>
            <pc:sldMk cId="3194012731" sldId="267"/>
            <ac:spMk id="3" creationId="{387A365B-2C63-46A3-AD64-BA52831BEC40}"/>
          </ac:spMkLst>
        </pc:spChg>
      </pc:sldChg>
      <pc:sldChg chg="delSp modSp">
        <pc:chgData name="Người dùng Khách" userId="S::urn:spo:anon#5e34536a92e53dc6c3fb1b9b636d4903c808abddbdf54254dc9c115d08fd591e::" providerId="AD" clId="Web-{E3C79B80-66E8-B4EC-B1B8-CEB67E8CEE97}" dt="2025-04-15T14:59:29.557" v="175" actId="1076"/>
        <pc:sldMkLst>
          <pc:docMk/>
          <pc:sldMk cId="2566905253" sldId="278"/>
        </pc:sldMkLst>
        <pc:spChg chg="mod">
          <ac:chgData name="Người dùng Khách" userId="S::urn:spo:anon#5e34536a92e53dc6c3fb1b9b636d4903c808abddbdf54254dc9c115d08fd591e::" providerId="AD" clId="Web-{E3C79B80-66E8-B4EC-B1B8-CEB67E8CEE97}" dt="2025-04-15T14:52:15.997" v="47" actId="20577"/>
          <ac:spMkLst>
            <pc:docMk/>
            <pc:sldMk cId="2566905253" sldId="278"/>
            <ac:spMk id="5" creationId="{5131D202-5F2A-ABF7-24FC-3F311F569FC5}"/>
          </ac:spMkLst>
        </pc:spChg>
        <pc:spChg chg="mod">
          <ac:chgData name="Người dùng Khách" userId="S::urn:spo:anon#5e34536a92e53dc6c3fb1b9b636d4903c808abddbdf54254dc9c115d08fd591e::" providerId="AD" clId="Web-{E3C79B80-66E8-B4EC-B1B8-CEB67E8CEE97}" dt="2025-04-15T14:59:29.557" v="175" actId="1076"/>
          <ac:spMkLst>
            <pc:docMk/>
            <pc:sldMk cId="2566905253" sldId="278"/>
            <ac:spMk id="7" creationId="{8F23404E-E0BE-88BF-9CD6-D46D58231C72}"/>
          </ac:spMkLst>
        </pc:spChg>
        <pc:picChg chg="del">
          <ac:chgData name="Người dùng Khách" userId="S::urn:spo:anon#5e34536a92e53dc6c3fb1b9b636d4903c808abddbdf54254dc9c115d08fd591e::" providerId="AD" clId="Web-{E3C79B80-66E8-B4EC-B1B8-CEB67E8CEE97}" dt="2025-04-15T14:52:24.732" v="51"/>
          <ac:picMkLst>
            <pc:docMk/>
            <pc:sldMk cId="2566905253" sldId="278"/>
            <ac:picMk id="3" creationId="{50C5A6AA-D6AE-0CC6-2101-12BB59E976EE}"/>
          </ac:picMkLst>
        </pc:picChg>
        <pc:picChg chg="del">
          <ac:chgData name="Người dùng Khách" userId="S::urn:spo:anon#5e34536a92e53dc6c3fb1b9b636d4903c808abddbdf54254dc9c115d08fd591e::" providerId="AD" clId="Web-{E3C79B80-66E8-B4EC-B1B8-CEB67E8CEE97}" dt="2025-04-15T14:52:22.732" v="48"/>
          <ac:picMkLst>
            <pc:docMk/>
            <pc:sldMk cId="2566905253" sldId="278"/>
            <ac:picMk id="4" creationId="{3B2AD9DE-9D40-6A34-DDD2-A8EA5A7374EB}"/>
          </ac:picMkLst>
        </pc:picChg>
        <pc:picChg chg="del">
          <ac:chgData name="Người dùng Khách" userId="S::urn:spo:anon#5e34536a92e53dc6c3fb1b9b636d4903c808abddbdf54254dc9c115d08fd591e::" providerId="AD" clId="Web-{E3C79B80-66E8-B4EC-B1B8-CEB67E8CEE97}" dt="2025-04-15T14:52:23.216" v="49"/>
          <ac:picMkLst>
            <pc:docMk/>
            <pc:sldMk cId="2566905253" sldId="278"/>
            <ac:picMk id="11" creationId="{0A184EC1-B42D-E9E3-D574-E81F19E40E49}"/>
          </ac:picMkLst>
        </pc:picChg>
        <pc:picChg chg="del">
          <ac:chgData name="Người dùng Khách" userId="S::urn:spo:anon#5e34536a92e53dc6c3fb1b9b636d4903c808abddbdf54254dc9c115d08fd591e::" providerId="AD" clId="Web-{E3C79B80-66E8-B4EC-B1B8-CEB67E8CEE97}" dt="2025-04-15T14:52:23.810" v="50"/>
          <ac:picMkLst>
            <pc:docMk/>
            <pc:sldMk cId="2566905253" sldId="278"/>
            <ac:picMk id="13" creationId="{8E37C31B-C4B0-B1C1-F2BC-8FED490FD0E6}"/>
          </ac:picMkLst>
        </pc:picChg>
      </pc:sldChg>
      <pc:sldChg chg="addSp delSp modSp">
        <pc:chgData name="Người dùng Khách" userId="S::urn:spo:anon#5e34536a92e53dc6c3fb1b9b636d4903c808abddbdf54254dc9c115d08fd591e::" providerId="AD" clId="Web-{E3C79B80-66E8-B4EC-B1B8-CEB67E8CEE97}" dt="2025-04-15T15:07:53.042" v="207"/>
        <pc:sldMkLst>
          <pc:docMk/>
          <pc:sldMk cId="3390433937" sldId="280"/>
        </pc:sldMkLst>
        <pc:spChg chg="del mod">
          <ac:chgData name="Người dùng Khách" userId="S::urn:spo:anon#5e34536a92e53dc6c3fb1b9b636d4903c808abddbdf54254dc9c115d08fd591e::" providerId="AD" clId="Web-{E3C79B80-66E8-B4EC-B1B8-CEB67E8CEE97}" dt="2025-04-15T15:06:48.102" v="206"/>
          <ac:spMkLst>
            <pc:docMk/>
            <pc:sldMk cId="3390433937" sldId="280"/>
            <ac:spMk id="7" creationId="{19825650-0809-77ED-3DDD-6D518D4EC75C}"/>
          </ac:spMkLst>
        </pc:spChg>
        <pc:spChg chg="add del mod">
          <ac:chgData name="Người dùng Khách" userId="S::urn:spo:anon#5e34536a92e53dc6c3fb1b9b636d4903c808abddbdf54254dc9c115d08fd591e::" providerId="AD" clId="Web-{E3C79B80-66E8-B4EC-B1B8-CEB67E8CEE97}" dt="2025-04-15T15:07:53.042" v="207"/>
          <ac:spMkLst>
            <pc:docMk/>
            <pc:sldMk cId="3390433937" sldId="280"/>
            <ac:spMk id="8" creationId="{261FC7D9-9888-0C13-22CD-4AB46A145371}"/>
          </ac:spMkLst>
        </pc:spChg>
        <pc:spChg chg="del mod">
          <ac:chgData name="Người dùng Khách" userId="S::urn:spo:anon#5e34536a92e53dc6c3fb1b9b636d4903c808abddbdf54254dc9c115d08fd591e::" providerId="AD" clId="Web-{E3C79B80-66E8-B4EC-B1B8-CEB67E8CEE97}" dt="2025-04-15T15:06:44.727" v="205"/>
          <ac:spMkLst>
            <pc:docMk/>
            <pc:sldMk cId="3390433937" sldId="280"/>
            <ac:spMk id="10" creationId="{E27F1388-2A30-A328-D44A-B5AE23B3BB9F}"/>
          </ac:spMkLst>
        </pc:spChg>
        <pc:spChg chg="mod">
          <ac:chgData name="Người dùng Khách" userId="S::urn:spo:anon#5e34536a92e53dc6c3fb1b9b636d4903c808abddbdf54254dc9c115d08fd591e::" providerId="AD" clId="Web-{E3C79B80-66E8-B4EC-B1B8-CEB67E8CEE97}" dt="2025-04-15T15:06:27.633" v="204" actId="14100"/>
          <ac:spMkLst>
            <pc:docMk/>
            <pc:sldMk cId="3390433937" sldId="280"/>
            <ac:spMk id="12" creationId="{E09CA66E-51CE-5435-F764-6BD4E67980D3}"/>
          </ac:spMkLst>
        </pc:spChg>
        <pc:picChg chg="mod">
          <ac:chgData name="Người dùng Khách" userId="S::urn:spo:anon#5e34536a92e53dc6c3fb1b9b636d4903c808abddbdf54254dc9c115d08fd591e::" providerId="AD" clId="Web-{E3C79B80-66E8-B4EC-B1B8-CEB67E8CEE97}" dt="2025-04-15T15:04:09.628" v="193" actId="1076"/>
          <ac:picMkLst>
            <pc:docMk/>
            <pc:sldMk cId="3390433937" sldId="280"/>
            <ac:picMk id="6" creationId="{7392DB45-B6BE-B438-59DB-7CFADD060EA9}"/>
          </ac:picMkLst>
        </pc:picChg>
      </pc:sldChg>
    </pc:docChg>
  </pc:docChgLst>
  <pc:docChgLst>
    <pc:chgData name="Vu Minh Quan 20215128" userId="S::quan.vm215128@sis.hust.edu.vn::3d241d92-6947-4b10-a6e4-e09b0ac4983a" providerId="AD" clId="Web-{744EAB17-8045-2C38-EFE2-D92FB5253D45}"/>
    <pc:docChg chg="addSld modSld sldOrd">
      <pc:chgData name="Vu Minh Quan 20215128" userId="S::quan.vm215128@sis.hust.edu.vn::3d241d92-6947-4b10-a6e4-e09b0ac4983a" providerId="AD" clId="Web-{744EAB17-8045-2C38-EFE2-D92FB5253D45}" dt="2025-06-03T17:02:48.620" v="509" actId="1076"/>
      <pc:docMkLst>
        <pc:docMk/>
      </pc:docMkLst>
      <pc:sldChg chg="modSp">
        <pc:chgData name="Vu Minh Quan 20215128" userId="S::quan.vm215128@sis.hust.edu.vn::3d241d92-6947-4b10-a6e4-e09b0ac4983a" providerId="AD" clId="Web-{744EAB17-8045-2C38-EFE2-D92FB5253D45}" dt="2025-06-03T14:47:41.810" v="31" actId="14100"/>
        <pc:sldMkLst>
          <pc:docMk/>
          <pc:sldMk cId="2566905253" sldId="278"/>
        </pc:sldMkLst>
        <pc:spChg chg="mod">
          <ac:chgData name="Vu Minh Quan 20215128" userId="S::quan.vm215128@sis.hust.edu.vn::3d241d92-6947-4b10-a6e4-e09b0ac4983a" providerId="AD" clId="Web-{744EAB17-8045-2C38-EFE2-D92FB5253D45}" dt="2025-06-03T14:47:41.810" v="31" actId="14100"/>
          <ac:spMkLst>
            <pc:docMk/>
            <pc:sldMk cId="2566905253" sldId="278"/>
            <ac:spMk id="7" creationId="{8F23404E-E0BE-88BF-9CD6-D46D58231C72}"/>
          </ac:spMkLst>
        </pc:spChg>
      </pc:sldChg>
      <pc:sldChg chg="ord">
        <pc:chgData name="Vu Minh Quan 20215128" userId="S::quan.vm215128@sis.hust.edu.vn::3d241d92-6947-4b10-a6e4-e09b0ac4983a" providerId="AD" clId="Web-{744EAB17-8045-2C38-EFE2-D92FB5253D45}" dt="2025-06-03T16:08:59.198" v="413"/>
        <pc:sldMkLst>
          <pc:docMk/>
          <pc:sldMk cId="3170820924" sldId="302"/>
        </pc:sldMkLst>
      </pc:sldChg>
      <pc:sldChg chg="addSp delSp modSp">
        <pc:chgData name="Vu Minh Quan 20215128" userId="S::quan.vm215128@sis.hust.edu.vn::3d241d92-6947-4b10-a6e4-e09b0ac4983a" providerId="AD" clId="Web-{744EAB17-8045-2C38-EFE2-D92FB5253D45}" dt="2025-06-03T17:02:48.620" v="509" actId="1076"/>
        <pc:sldMkLst>
          <pc:docMk/>
          <pc:sldMk cId="639531457" sldId="303"/>
        </pc:sldMkLst>
        <pc:picChg chg="del">
          <ac:chgData name="Vu Minh Quan 20215128" userId="S::quan.vm215128@sis.hust.edu.vn::3d241d92-6947-4b10-a6e4-e09b0ac4983a" providerId="AD" clId="Web-{744EAB17-8045-2C38-EFE2-D92FB5253D45}" dt="2025-06-03T15:53:47.205" v="223"/>
          <ac:picMkLst>
            <pc:docMk/>
            <pc:sldMk cId="639531457" sldId="303"/>
            <ac:picMk id="3" creationId="{BDB613A0-C097-A036-0D1F-C55593D0E903}"/>
          </ac:picMkLst>
        </pc:picChg>
        <pc:picChg chg="add mod">
          <ac:chgData name="Vu Minh Quan 20215128" userId="S::quan.vm215128@sis.hust.edu.vn::3d241d92-6947-4b10-a6e4-e09b0ac4983a" providerId="AD" clId="Web-{744EAB17-8045-2C38-EFE2-D92FB5253D45}" dt="2025-06-03T17:02:48.620" v="509" actId="1076"/>
          <ac:picMkLst>
            <pc:docMk/>
            <pc:sldMk cId="639531457" sldId="303"/>
            <ac:picMk id="6" creationId="{1016A8EF-63D0-04DB-6272-B9F6D455DD8B}"/>
          </ac:picMkLst>
        </pc:picChg>
        <pc:picChg chg="del">
          <ac:chgData name="Vu Minh Quan 20215128" userId="S::quan.vm215128@sis.hust.edu.vn::3d241d92-6947-4b10-a6e4-e09b0ac4983a" providerId="AD" clId="Web-{744EAB17-8045-2C38-EFE2-D92FB5253D45}" dt="2025-06-03T15:54:00.924" v="227"/>
          <ac:picMkLst>
            <pc:docMk/>
            <pc:sldMk cId="639531457" sldId="303"/>
            <ac:picMk id="7" creationId="{34E329FA-4DDE-6E8C-8E5C-57A04A7E3ABA}"/>
          </ac:picMkLst>
        </pc:picChg>
        <pc:picChg chg="add mod">
          <ac:chgData name="Vu Minh Quan 20215128" userId="S::quan.vm215128@sis.hust.edu.vn::3d241d92-6947-4b10-a6e4-e09b0ac4983a" providerId="AD" clId="Web-{744EAB17-8045-2C38-EFE2-D92FB5253D45}" dt="2025-06-03T17:02:41.682" v="507" actId="1076"/>
          <ac:picMkLst>
            <pc:docMk/>
            <pc:sldMk cId="639531457" sldId="303"/>
            <ac:picMk id="8" creationId="{1FC30041-D4A7-CD3F-172C-B0BA4EE7888D}"/>
          </ac:picMkLst>
        </pc:picChg>
        <pc:picChg chg="add mod modCrop">
          <ac:chgData name="Vu Minh Quan 20215128" userId="S::quan.vm215128@sis.hust.edu.vn::3d241d92-6947-4b10-a6e4-e09b0ac4983a" providerId="AD" clId="Web-{744EAB17-8045-2C38-EFE2-D92FB5253D45}" dt="2025-06-03T16:42:24.036" v="483" actId="14100"/>
          <ac:picMkLst>
            <pc:docMk/>
            <pc:sldMk cId="639531457" sldId="303"/>
            <ac:picMk id="10" creationId="{396FB9B6-802F-0560-16DC-01222A2F235D}"/>
          </ac:picMkLst>
        </pc:picChg>
        <pc:picChg chg="add mod">
          <ac:chgData name="Vu Minh Quan 20215128" userId="S::quan.vm215128@sis.hust.edu.vn::3d241d92-6947-4b10-a6e4-e09b0ac4983a" providerId="AD" clId="Web-{744EAB17-8045-2C38-EFE2-D92FB5253D45}" dt="2025-06-03T16:40:36.797" v="467" actId="1076"/>
          <ac:picMkLst>
            <pc:docMk/>
            <pc:sldMk cId="639531457" sldId="303"/>
            <ac:picMk id="11" creationId="{D4357957-7A75-2304-0D7F-A7B6D5164207}"/>
          </ac:picMkLst>
        </pc:picChg>
        <pc:picChg chg="add mod">
          <ac:chgData name="Vu Minh Quan 20215128" userId="S::quan.vm215128@sis.hust.edu.vn::3d241d92-6947-4b10-a6e4-e09b0ac4983a" providerId="AD" clId="Web-{744EAB17-8045-2C38-EFE2-D92FB5253D45}" dt="2025-06-03T17:02:28.026" v="505" actId="1076"/>
          <ac:picMkLst>
            <pc:docMk/>
            <pc:sldMk cId="639531457" sldId="303"/>
            <ac:picMk id="13" creationId="{494A27BE-AA53-53A9-9813-B0730D92A90E}"/>
          </ac:picMkLst>
        </pc:picChg>
        <pc:picChg chg="add mod">
          <ac:chgData name="Vu Minh Quan 20215128" userId="S::quan.vm215128@sis.hust.edu.vn::3d241d92-6947-4b10-a6e4-e09b0ac4983a" providerId="AD" clId="Web-{744EAB17-8045-2C38-EFE2-D92FB5253D45}" dt="2025-06-03T17:02:35.698" v="506" actId="1076"/>
          <ac:picMkLst>
            <pc:docMk/>
            <pc:sldMk cId="639531457" sldId="303"/>
            <ac:picMk id="14" creationId="{AA8A0B8F-F2C2-E8BD-FE38-BA61A584128C}"/>
          </ac:picMkLst>
        </pc:picChg>
      </pc:sldChg>
      <pc:sldChg chg="addSp delSp modSp">
        <pc:chgData name="Vu Minh Quan 20215128" userId="S::quan.vm215128@sis.hust.edu.vn::3d241d92-6947-4b10-a6e4-e09b0ac4983a" providerId="AD" clId="Web-{744EAB17-8045-2C38-EFE2-D92FB5253D45}" dt="2025-06-03T17:02:17.853" v="504" actId="1076"/>
        <pc:sldMkLst>
          <pc:docMk/>
          <pc:sldMk cId="1463464013" sldId="313"/>
        </pc:sldMkLst>
        <pc:picChg chg="add mod">
          <ac:chgData name="Vu Minh Quan 20215128" userId="S::quan.vm215128@sis.hust.edu.vn::3d241d92-6947-4b10-a6e4-e09b0ac4983a" providerId="AD" clId="Web-{744EAB17-8045-2C38-EFE2-D92FB5253D45}" dt="2025-06-03T17:02:05.493" v="500" actId="1076"/>
          <ac:picMkLst>
            <pc:docMk/>
            <pc:sldMk cId="1463464013" sldId="313"/>
            <ac:picMk id="3" creationId="{1D7E81D2-762D-F1C0-0695-D279CB264801}"/>
          </ac:picMkLst>
        </pc:picChg>
        <pc:picChg chg="del">
          <ac:chgData name="Vu Minh Quan 20215128" userId="S::quan.vm215128@sis.hust.edu.vn::3d241d92-6947-4b10-a6e4-e09b0ac4983a" providerId="AD" clId="Web-{744EAB17-8045-2C38-EFE2-D92FB5253D45}" dt="2025-06-03T15:54:20.207" v="232"/>
          <ac:picMkLst>
            <pc:docMk/>
            <pc:sldMk cId="1463464013" sldId="313"/>
            <ac:picMk id="6" creationId="{E3BF2730-9B68-F502-A78D-122056D61D81}"/>
          </ac:picMkLst>
        </pc:picChg>
        <pc:picChg chg="del">
          <ac:chgData name="Vu Minh Quan 20215128" userId="S::quan.vm215128@sis.hust.edu.vn::3d241d92-6947-4b10-a6e4-e09b0ac4983a" providerId="AD" clId="Web-{744EAB17-8045-2C38-EFE2-D92FB5253D45}" dt="2025-06-03T15:53:55.080" v="226"/>
          <ac:picMkLst>
            <pc:docMk/>
            <pc:sldMk cId="1463464013" sldId="313"/>
            <ac:picMk id="7" creationId="{44DE7909-2E02-529A-1241-B83C1693B665}"/>
          </ac:picMkLst>
        </pc:picChg>
        <pc:picChg chg="add mod">
          <ac:chgData name="Vu Minh Quan 20215128" userId="S::quan.vm215128@sis.hust.edu.vn::3d241d92-6947-4b10-a6e4-e09b0ac4983a" providerId="AD" clId="Web-{744EAB17-8045-2C38-EFE2-D92FB5253D45}" dt="2025-06-03T17:02:04.040" v="499" actId="1076"/>
          <ac:picMkLst>
            <pc:docMk/>
            <pc:sldMk cId="1463464013" sldId="313"/>
            <ac:picMk id="8" creationId="{8D56D9B2-4A44-5A63-E5C4-B77C9044BA4B}"/>
          </ac:picMkLst>
        </pc:picChg>
        <pc:picChg chg="add mod modCrop">
          <ac:chgData name="Vu Minh Quan 20215128" userId="S::quan.vm215128@sis.hust.edu.vn::3d241d92-6947-4b10-a6e4-e09b0ac4983a" providerId="AD" clId="Web-{744EAB17-8045-2C38-EFE2-D92FB5253D45}" dt="2025-06-03T16:41:41.456" v="478"/>
          <ac:picMkLst>
            <pc:docMk/>
            <pc:sldMk cId="1463464013" sldId="313"/>
            <ac:picMk id="10" creationId="{52C5C155-905F-8209-6BF9-6209B99D7C2D}"/>
          </ac:picMkLst>
        </pc:picChg>
        <pc:picChg chg="add mod">
          <ac:chgData name="Vu Minh Quan 20215128" userId="S::quan.vm215128@sis.hust.edu.vn::3d241d92-6947-4b10-a6e4-e09b0ac4983a" providerId="AD" clId="Web-{744EAB17-8045-2C38-EFE2-D92FB5253D45}" dt="2025-06-03T16:41:25.158" v="476" actId="1076"/>
          <ac:picMkLst>
            <pc:docMk/>
            <pc:sldMk cId="1463464013" sldId="313"/>
            <ac:picMk id="11" creationId="{52B2C965-F424-C64B-3589-9E0FB9DA6324}"/>
          </ac:picMkLst>
        </pc:picChg>
        <pc:picChg chg="add mod">
          <ac:chgData name="Vu Minh Quan 20215128" userId="S::quan.vm215128@sis.hust.edu.vn::3d241d92-6947-4b10-a6e4-e09b0ac4983a" providerId="AD" clId="Web-{744EAB17-8045-2C38-EFE2-D92FB5253D45}" dt="2025-06-03T17:02:17.853" v="504" actId="1076"/>
          <ac:picMkLst>
            <pc:docMk/>
            <pc:sldMk cId="1463464013" sldId="313"/>
            <ac:picMk id="13" creationId="{41D23B39-B26D-490B-6C9C-A7971BECAF8E}"/>
          </ac:picMkLst>
        </pc:picChg>
        <pc:picChg chg="add mod">
          <ac:chgData name="Vu Minh Quan 20215128" userId="S::quan.vm215128@sis.hust.edu.vn::3d241d92-6947-4b10-a6e4-e09b0ac4983a" providerId="AD" clId="Web-{744EAB17-8045-2C38-EFE2-D92FB5253D45}" dt="2025-06-03T17:02:15.463" v="503" actId="1076"/>
          <ac:picMkLst>
            <pc:docMk/>
            <pc:sldMk cId="1463464013" sldId="313"/>
            <ac:picMk id="14" creationId="{A41326B2-A64E-D735-912F-C5E20920E9A3}"/>
          </ac:picMkLst>
        </pc:picChg>
      </pc:sldChg>
      <pc:sldChg chg="addSp delSp modSp">
        <pc:chgData name="Vu Minh Quan 20215128" userId="S::quan.vm215128@sis.hust.edu.vn::3d241d92-6947-4b10-a6e4-e09b0ac4983a" providerId="AD" clId="Web-{744EAB17-8045-2C38-EFE2-D92FB5253D45}" dt="2025-06-03T15:46:38.202" v="222" actId="1076"/>
        <pc:sldMkLst>
          <pc:docMk/>
          <pc:sldMk cId="86752223" sldId="314"/>
        </pc:sldMkLst>
        <pc:spChg chg="mod">
          <ac:chgData name="Vu Minh Quan 20215128" userId="S::quan.vm215128@sis.hust.edu.vn::3d241d92-6947-4b10-a6e4-e09b0ac4983a" providerId="AD" clId="Web-{744EAB17-8045-2C38-EFE2-D92FB5253D45}" dt="2025-06-03T15:46:16.842" v="219" actId="20577"/>
          <ac:spMkLst>
            <pc:docMk/>
            <pc:sldMk cId="86752223" sldId="314"/>
            <ac:spMk id="12" creationId="{3B1DEB0F-5AC5-703C-453B-45E44C450207}"/>
          </ac:spMkLst>
        </pc:spChg>
        <pc:picChg chg="add mod">
          <ac:chgData name="Vu Minh Quan 20215128" userId="S::quan.vm215128@sis.hust.edu.vn::3d241d92-6947-4b10-a6e4-e09b0ac4983a" providerId="AD" clId="Web-{744EAB17-8045-2C38-EFE2-D92FB5253D45}" dt="2025-06-03T15:46:23.279" v="220" actId="1076"/>
          <ac:picMkLst>
            <pc:docMk/>
            <pc:sldMk cId="86752223" sldId="314"/>
            <ac:picMk id="3" creationId="{1DA4E581-6AF0-4BCC-31D2-8D2E6A2537AF}"/>
          </ac:picMkLst>
        </pc:picChg>
        <pc:picChg chg="del">
          <ac:chgData name="Vu Minh Quan 20215128" userId="S::quan.vm215128@sis.hust.edu.vn::3d241d92-6947-4b10-a6e4-e09b0ac4983a" providerId="AD" clId="Web-{744EAB17-8045-2C38-EFE2-D92FB5253D45}" dt="2025-06-03T15:15:52.808" v="69"/>
          <ac:picMkLst>
            <pc:docMk/>
            <pc:sldMk cId="86752223" sldId="314"/>
            <ac:picMk id="3" creationId="{6B8D39F2-B99B-6F96-2445-D1E0E97F871B}"/>
          </ac:picMkLst>
        </pc:picChg>
        <pc:picChg chg="add mod">
          <ac:chgData name="Vu Minh Quan 20215128" userId="S::quan.vm215128@sis.hust.edu.vn::3d241d92-6947-4b10-a6e4-e09b0ac4983a" providerId="AD" clId="Web-{744EAB17-8045-2C38-EFE2-D92FB5253D45}" dt="2025-06-03T15:17:17.373" v="95" actId="1076"/>
          <ac:picMkLst>
            <pc:docMk/>
            <pc:sldMk cId="86752223" sldId="314"/>
            <ac:picMk id="6" creationId="{32417FFF-AFCC-36DB-51B3-7E2FD7A3285E}"/>
          </ac:picMkLst>
        </pc:picChg>
        <pc:picChg chg="add mod">
          <ac:chgData name="Vu Minh Quan 20215128" userId="S::quan.vm215128@sis.hust.edu.vn::3d241d92-6947-4b10-a6e4-e09b0ac4983a" providerId="AD" clId="Web-{744EAB17-8045-2C38-EFE2-D92FB5253D45}" dt="2025-06-03T15:46:38.202" v="222" actId="1076"/>
          <ac:picMkLst>
            <pc:docMk/>
            <pc:sldMk cId="86752223" sldId="314"/>
            <ac:picMk id="7" creationId="{405E51FC-9DBB-839F-2144-FE731C1DDDC6}"/>
          </ac:picMkLst>
        </pc:picChg>
      </pc:sldChg>
      <pc:sldChg chg="addSp modSp">
        <pc:chgData name="Vu Minh Quan 20215128" userId="S::quan.vm215128@sis.hust.edu.vn::3d241d92-6947-4b10-a6e4-e09b0ac4983a" providerId="AD" clId="Web-{744EAB17-8045-2C38-EFE2-D92FB5253D45}" dt="2025-06-03T15:14:00.429" v="52" actId="1076"/>
        <pc:sldMkLst>
          <pc:docMk/>
          <pc:sldMk cId="3455588489" sldId="316"/>
        </pc:sldMkLst>
        <pc:spChg chg="mod">
          <ac:chgData name="Vu Minh Quan 20215128" userId="S::quan.vm215128@sis.hust.edu.vn::3d241d92-6947-4b10-a6e4-e09b0ac4983a" providerId="AD" clId="Web-{744EAB17-8045-2C38-EFE2-D92FB5253D45}" dt="2025-06-03T15:14:00.429" v="52" actId="1076"/>
          <ac:spMkLst>
            <pc:docMk/>
            <pc:sldMk cId="3455588489" sldId="316"/>
            <ac:spMk id="8" creationId="{F5A4B9A1-80B0-3FBF-AC00-16DAEC4E19DC}"/>
          </ac:spMkLst>
        </pc:spChg>
        <pc:picChg chg="mod">
          <ac:chgData name="Vu Minh Quan 20215128" userId="S::quan.vm215128@sis.hust.edu.vn::3d241d92-6947-4b10-a6e4-e09b0ac4983a" providerId="AD" clId="Web-{744EAB17-8045-2C38-EFE2-D92FB5253D45}" dt="2025-06-03T15:13:56.694" v="51" actId="14100"/>
          <ac:picMkLst>
            <pc:docMk/>
            <pc:sldMk cId="3455588489" sldId="316"/>
            <ac:picMk id="3" creationId="{47DCA9AF-8122-F2CE-9F7D-63BB739BB77A}"/>
          </ac:picMkLst>
        </pc:picChg>
        <pc:picChg chg="add mod">
          <ac:chgData name="Vu Minh Quan 20215128" userId="S::quan.vm215128@sis.hust.edu.vn::3d241d92-6947-4b10-a6e4-e09b0ac4983a" providerId="AD" clId="Web-{744EAB17-8045-2C38-EFE2-D92FB5253D45}" dt="2025-06-03T15:13:43.084" v="46" actId="1076"/>
          <ac:picMkLst>
            <pc:docMk/>
            <pc:sldMk cId="3455588489" sldId="316"/>
            <ac:picMk id="6" creationId="{721077E1-830A-9F35-6868-1C8381EA7415}"/>
          </ac:picMkLst>
        </pc:picChg>
        <pc:picChg chg="add mod">
          <ac:chgData name="Vu Minh Quan 20215128" userId="S::quan.vm215128@sis.hust.edu.vn::3d241d92-6947-4b10-a6e4-e09b0ac4983a" providerId="AD" clId="Web-{744EAB17-8045-2C38-EFE2-D92FB5253D45}" dt="2025-06-03T15:13:47.803" v="48" actId="1076"/>
          <ac:picMkLst>
            <pc:docMk/>
            <pc:sldMk cId="3455588489" sldId="316"/>
            <ac:picMk id="7" creationId="{9F849ABA-18C7-0338-9FFD-05C185ECF6DE}"/>
          </ac:picMkLst>
        </pc:picChg>
      </pc:sldChg>
      <pc:sldChg chg="modSp">
        <pc:chgData name="Vu Minh Quan 20215128" userId="S::quan.vm215128@sis.hust.edu.vn::3d241d92-6947-4b10-a6e4-e09b0ac4983a" providerId="AD" clId="Web-{744EAB17-8045-2C38-EFE2-D92FB5253D45}" dt="2025-06-03T16:09:04.011" v="414" actId="20577"/>
        <pc:sldMkLst>
          <pc:docMk/>
          <pc:sldMk cId="4284282142" sldId="317"/>
        </pc:sldMkLst>
        <pc:spChg chg="mod">
          <ac:chgData name="Vu Minh Quan 20215128" userId="S::quan.vm215128@sis.hust.edu.vn::3d241d92-6947-4b10-a6e4-e09b0ac4983a" providerId="AD" clId="Web-{744EAB17-8045-2C38-EFE2-D92FB5253D45}" dt="2025-06-03T16:09:04.011" v="414" actId="20577"/>
          <ac:spMkLst>
            <pc:docMk/>
            <pc:sldMk cId="4284282142" sldId="317"/>
            <ac:spMk id="12" creationId="{F5BA4BAF-F306-4934-A435-CF0CF7A96166}"/>
          </ac:spMkLst>
        </pc:spChg>
      </pc:sldChg>
      <pc:sldChg chg="addSp delSp modSp add replId">
        <pc:chgData name="Vu Minh Quan 20215128" userId="S::quan.vm215128@sis.hust.edu.vn::3d241d92-6947-4b10-a6e4-e09b0ac4983a" providerId="AD" clId="Web-{744EAB17-8045-2C38-EFE2-D92FB5253D45}" dt="2025-06-03T16:47:14.126" v="486" actId="1076"/>
        <pc:sldMkLst>
          <pc:docMk/>
          <pc:sldMk cId="1331950836" sldId="318"/>
        </pc:sldMkLst>
        <pc:picChg chg="mod">
          <ac:chgData name="Vu Minh Quan 20215128" userId="S::quan.vm215128@sis.hust.edu.vn::3d241d92-6947-4b10-a6e4-e09b0ac4983a" providerId="AD" clId="Web-{744EAB17-8045-2C38-EFE2-D92FB5253D45}" dt="2025-06-03T16:40:41.437" v="468" actId="1076"/>
          <ac:picMkLst>
            <pc:docMk/>
            <pc:sldMk cId="1331950836" sldId="318"/>
            <ac:picMk id="3" creationId="{422FDDAF-EC1A-39A2-A76E-01D6B77CC069}"/>
          </ac:picMkLst>
        </pc:picChg>
        <pc:picChg chg="add del mod modCrop">
          <ac:chgData name="Vu Minh Quan 20215128" userId="S::quan.vm215128@sis.hust.edu.vn::3d241d92-6947-4b10-a6e4-e09b0ac4983a" providerId="AD" clId="Web-{744EAB17-8045-2C38-EFE2-D92FB5253D45}" dt="2025-06-03T16:47:08.861" v="484"/>
          <ac:picMkLst>
            <pc:docMk/>
            <pc:sldMk cId="1331950836" sldId="318"/>
            <ac:picMk id="6" creationId="{C5208868-E768-B6C6-7191-E05715FB4009}"/>
          </ac:picMkLst>
        </pc:picChg>
        <pc:picChg chg="add mod">
          <ac:chgData name="Vu Minh Quan 20215128" userId="S::quan.vm215128@sis.hust.edu.vn::3d241d92-6947-4b10-a6e4-e09b0ac4983a" providerId="AD" clId="Web-{744EAB17-8045-2C38-EFE2-D92FB5253D45}" dt="2025-06-03T16:47:14.126" v="486" actId="1076"/>
          <ac:picMkLst>
            <pc:docMk/>
            <pc:sldMk cId="1331950836" sldId="318"/>
            <ac:picMk id="7" creationId="{3097036A-BF0D-0D7D-1060-7E7895153BF9}"/>
          </ac:picMkLst>
        </pc:picChg>
      </pc:sldChg>
      <pc:sldChg chg="addSp delSp modSp add replId">
        <pc:chgData name="Vu Minh Quan 20215128" userId="S::quan.vm215128@sis.hust.edu.vn::3d241d92-6947-4b10-a6e4-e09b0ac4983a" providerId="AD" clId="Web-{744EAB17-8045-2C38-EFE2-D92FB5253D45}" dt="2025-06-03T16:35:29.596" v="460" actId="1076"/>
        <pc:sldMkLst>
          <pc:docMk/>
          <pc:sldMk cId="1118810907" sldId="319"/>
        </pc:sldMkLst>
        <pc:spChg chg="del mod">
          <ac:chgData name="Vu Minh Quan 20215128" userId="S::quan.vm215128@sis.hust.edu.vn::3d241d92-6947-4b10-a6e4-e09b0ac4983a" providerId="AD" clId="Web-{744EAB17-8045-2C38-EFE2-D92FB5253D45}" dt="2025-06-03T16:21:55.232" v="422"/>
          <ac:spMkLst>
            <pc:docMk/>
            <pc:sldMk cId="1118810907" sldId="319"/>
            <ac:spMk id="6" creationId="{FA1C0B20-52A7-1805-EC74-D49B37D1AE39}"/>
          </ac:spMkLst>
        </pc:spChg>
        <pc:spChg chg="mod">
          <ac:chgData name="Vu Minh Quan 20215128" userId="S::quan.vm215128@sis.hust.edu.vn::3d241d92-6947-4b10-a6e4-e09b0ac4983a" providerId="AD" clId="Web-{744EAB17-8045-2C38-EFE2-D92FB5253D45}" dt="2025-06-03T16:03:26.808" v="412" actId="20577"/>
          <ac:spMkLst>
            <pc:docMk/>
            <pc:sldMk cId="1118810907" sldId="319"/>
            <ac:spMk id="12" creationId="{5F00C937-8426-70E7-AC75-F25E394648FD}"/>
          </ac:spMkLst>
        </pc:spChg>
        <pc:spChg chg="add mod">
          <ac:chgData name="Vu Minh Quan 20215128" userId="S::quan.vm215128@sis.hust.edu.vn::3d241d92-6947-4b10-a6e4-e09b0ac4983a" providerId="AD" clId="Web-{744EAB17-8045-2C38-EFE2-D92FB5253D45}" dt="2025-06-03T16:22:34.874" v="441" actId="20577"/>
          <ac:spMkLst>
            <pc:docMk/>
            <pc:sldMk cId="1118810907" sldId="319"/>
            <ac:spMk id="13" creationId="{E7ACA16D-8BCA-A703-DDBC-0CF9814FCDBF}"/>
          </ac:spMkLst>
        </pc:spChg>
        <pc:picChg chg="add del mod">
          <ac:chgData name="Vu Minh Quan 20215128" userId="S::quan.vm215128@sis.hust.edu.vn::3d241d92-6947-4b10-a6e4-e09b0ac4983a" providerId="AD" clId="Web-{744EAB17-8045-2C38-EFE2-D92FB5253D45}" dt="2025-06-03T16:34:23.905" v="452"/>
          <ac:picMkLst>
            <pc:docMk/>
            <pc:sldMk cId="1118810907" sldId="319"/>
            <ac:picMk id="3" creationId="{C0FED315-E1D5-F0A7-FC7F-67380BA9D3A1}"/>
          </ac:picMkLst>
        </pc:picChg>
        <pc:picChg chg="del">
          <ac:chgData name="Vu Minh Quan 20215128" userId="S::quan.vm215128@sis.hust.edu.vn::3d241d92-6947-4b10-a6e4-e09b0ac4983a" providerId="AD" clId="Web-{744EAB17-8045-2C38-EFE2-D92FB5253D45}" dt="2025-06-03T15:54:48.286" v="237"/>
          <ac:picMkLst>
            <pc:docMk/>
            <pc:sldMk cId="1118810907" sldId="319"/>
            <ac:picMk id="6" creationId="{7EDCCE8A-F4DC-29D1-631E-A814961E5377}"/>
          </ac:picMkLst>
        </pc:picChg>
        <pc:picChg chg="add del mod">
          <ac:chgData name="Vu Minh Quan 20215128" userId="S::quan.vm215128@sis.hust.edu.vn::3d241d92-6947-4b10-a6e4-e09b0ac4983a" providerId="AD" clId="Web-{744EAB17-8045-2C38-EFE2-D92FB5253D45}" dt="2025-06-03T16:33:39.716" v="442"/>
          <ac:picMkLst>
            <pc:docMk/>
            <pc:sldMk cId="1118810907" sldId="319"/>
            <ac:picMk id="7" creationId="{E52DE066-A173-40BC-14B2-838B5DECF0D6}"/>
          </ac:picMkLst>
        </pc:picChg>
        <pc:picChg chg="del">
          <ac:chgData name="Vu Minh Quan 20215128" userId="S::quan.vm215128@sis.hust.edu.vn::3d241d92-6947-4b10-a6e4-e09b0ac4983a" providerId="AD" clId="Web-{744EAB17-8045-2C38-EFE2-D92FB5253D45}" dt="2025-06-03T15:54:47.426" v="236"/>
          <ac:picMkLst>
            <pc:docMk/>
            <pc:sldMk cId="1118810907" sldId="319"/>
            <ac:picMk id="8" creationId="{9B80F0C2-EC8D-3A7F-7EB6-B924136B4823}"/>
          </ac:picMkLst>
        </pc:picChg>
        <pc:picChg chg="add mod">
          <ac:chgData name="Vu Minh Quan 20215128" userId="S::quan.vm215128@sis.hust.edu.vn::3d241d92-6947-4b10-a6e4-e09b0ac4983a" providerId="AD" clId="Web-{744EAB17-8045-2C38-EFE2-D92FB5253D45}" dt="2025-06-03T16:35:29.596" v="460" actId="1076"/>
          <ac:picMkLst>
            <pc:docMk/>
            <pc:sldMk cId="1118810907" sldId="319"/>
            <ac:picMk id="10" creationId="{B01F4424-80CA-CC01-EF71-D7C328DAB580}"/>
          </ac:picMkLst>
        </pc:picChg>
        <pc:picChg chg="add mod">
          <ac:chgData name="Vu Minh Quan 20215128" userId="S::quan.vm215128@sis.hust.edu.vn::3d241d92-6947-4b10-a6e4-e09b0ac4983a" providerId="AD" clId="Web-{744EAB17-8045-2C38-EFE2-D92FB5253D45}" dt="2025-06-03T16:19:47.211" v="420" actId="14100"/>
          <ac:picMkLst>
            <pc:docMk/>
            <pc:sldMk cId="1118810907" sldId="319"/>
            <ac:picMk id="11" creationId="{BBD0F5ED-4F1C-E5FF-8233-8311B9877E88}"/>
          </ac:picMkLst>
        </pc:picChg>
        <pc:picChg chg="add mod">
          <ac:chgData name="Vu Minh Quan 20215128" userId="S::quan.vm215128@sis.hust.edu.vn::3d241d92-6947-4b10-a6e4-e09b0ac4983a" providerId="AD" clId="Web-{744EAB17-8045-2C38-EFE2-D92FB5253D45}" dt="2025-06-03T16:34:05.936" v="451" actId="1076"/>
          <ac:picMkLst>
            <pc:docMk/>
            <pc:sldMk cId="1118810907" sldId="319"/>
            <ac:picMk id="14" creationId="{0D4E090B-070F-36B4-0E9E-588D055314B5}"/>
          </ac:picMkLst>
        </pc:picChg>
        <pc:picChg chg="add mod">
          <ac:chgData name="Vu Minh Quan 20215128" userId="S::quan.vm215128@sis.hust.edu.vn::3d241d92-6947-4b10-a6e4-e09b0ac4983a" providerId="AD" clId="Web-{744EAB17-8045-2C38-EFE2-D92FB5253D45}" dt="2025-06-03T16:35:16.361" v="458" actId="1076"/>
          <ac:picMkLst>
            <pc:docMk/>
            <pc:sldMk cId="1118810907" sldId="319"/>
            <ac:picMk id="15" creationId="{E80BF49B-70CA-8F13-28F5-C9AEDCD375B8}"/>
          </ac:picMkLst>
        </pc:picChg>
      </pc:sldChg>
    </pc:docChg>
  </pc:docChgLst>
  <pc:docChgLst>
    <pc:chgData name="Người dùng Khách" userId="S::urn:spo:tenantanon#06f1b89f-07e8-464f-b408-ec1b45703f31::" providerId="AD" clId="Web-{913129CA-BAD7-CF2E-176B-5BFF093D04E8}"/>
    <pc:docChg chg="addSld delSld modSld sldOrd">
      <pc:chgData name="Người dùng Khách" userId="S::urn:spo:tenantanon#06f1b89f-07e8-464f-b408-ec1b45703f31::" providerId="AD" clId="Web-{913129CA-BAD7-CF2E-176B-5BFF093D04E8}" dt="2025-05-21T13:22:34.575" v="644" actId="20577"/>
      <pc:docMkLst>
        <pc:docMk/>
      </pc:docMkLst>
      <pc:sldChg chg="modSp">
        <pc:chgData name="Người dùng Khách" userId="S::urn:spo:tenantanon#06f1b89f-07e8-464f-b408-ec1b45703f31::" providerId="AD" clId="Web-{913129CA-BAD7-CF2E-176B-5BFF093D04E8}" dt="2025-05-19T15:28:03.510" v="148" actId="20577"/>
        <pc:sldMkLst>
          <pc:docMk/>
          <pc:sldMk cId="292364014" sldId="265"/>
        </pc:sldMkLst>
        <pc:spChg chg="mod">
          <ac:chgData name="Người dùng Khách" userId="S::urn:spo:tenantanon#06f1b89f-07e8-464f-b408-ec1b45703f31::" providerId="AD" clId="Web-{913129CA-BAD7-CF2E-176B-5BFF093D04E8}" dt="2025-05-19T15:28:03.510" v="148" actId="20577"/>
          <ac:spMkLst>
            <pc:docMk/>
            <pc:sldMk cId="292364014" sldId="265"/>
            <ac:spMk id="4" creationId="{59563378-38F8-4CB3-AF99-2C56FCF55404}"/>
          </ac:spMkLst>
        </pc:spChg>
      </pc:sldChg>
      <pc:sldChg chg="modSp">
        <pc:chgData name="Người dùng Khách" userId="S::urn:spo:tenantanon#06f1b89f-07e8-464f-b408-ec1b45703f31::" providerId="AD" clId="Web-{913129CA-BAD7-CF2E-176B-5BFF093D04E8}" dt="2025-05-20T16:05:04.730" v="427" actId="20577"/>
        <pc:sldMkLst>
          <pc:docMk/>
          <pc:sldMk cId="3194012731" sldId="267"/>
        </pc:sldMkLst>
        <pc:spChg chg="mod">
          <ac:chgData name="Người dùng Khách" userId="S::urn:spo:tenantanon#06f1b89f-07e8-464f-b408-ec1b45703f31::" providerId="AD" clId="Web-{913129CA-BAD7-CF2E-176B-5BFF093D04E8}" dt="2025-05-20T16:05:04.730" v="427" actId="20577"/>
          <ac:spMkLst>
            <pc:docMk/>
            <pc:sldMk cId="3194012731" sldId="267"/>
            <ac:spMk id="3" creationId="{387A365B-2C63-46A3-AD64-BA52831BEC40}"/>
          </ac:spMkLst>
        </pc:spChg>
      </pc:sldChg>
      <pc:sldChg chg="modSp del">
        <pc:chgData name="Người dùng Khách" userId="S::urn:spo:tenantanon#06f1b89f-07e8-464f-b408-ec1b45703f31::" providerId="AD" clId="Web-{913129CA-BAD7-CF2E-176B-5BFF093D04E8}" dt="2025-05-20T15:40:00.689" v="340"/>
        <pc:sldMkLst>
          <pc:docMk/>
          <pc:sldMk cId="2263248407" sldId="279"/>
        </pc:sldMkLst>
        <pc:spChg chg="mod">
          <ac:chgData name="Người dùng Khách" userId="S::urn:spo:tenantanon#06f1b89f-07e8-464f-b408-ec1b45703f31::" providerId="AD" clId="Web-{913129CA-BAD7-CF2E-176B-5BFF093D04E8}" dt="2025-05-18T13:51:55.653" v="108" actId="20577"/>
          <ac:spMkLst>
            <pc:docMk/>
            <pc:sldMk cId="2263248407" sldId="279"/>
            <ac:spMk id="8" creationId="{3779F1DE-FD28-9E1F-9407-CE0D76E9A1CD}"/>
          </ac:spMkLst>
        </pc:spChg>
      </pc:sldChg>
      <pc:sldChg chg="addSp delSp modSp">
        <pc:chgData name="Người dùng Khách" userId="S::urn:spo:tenantanon#06f1b89f-07e8-464f-b408-ec1b45703f31::" providerId="AD" clId="Web-{913129CA-BAD7-CF2E-176B-5BFF093D04E8}" dt="2025-05-21T13:18:47.035" v="628" actId="20577"/>
        <pc:sldMkLst>
          <pc:docMk/>
          <pc:sldMk cId="3390433937" sldId="280"/>
        </pc:sldMkLst>
        <pc:spChg chg="mod">
          <ac:chgData name="Người dùng Khách" userId="S::urn:spo:tenantanon#06f1b89f-07e8-464f-b408-ec1b45703f31::" providerId="AD" clId="Web-{913129CA-BAD7-CF2E-176B-5BFF093D04E8}" dt="2025-05-18T05:18:03.549" v="92" actId="20577"/>
          <ac:spMkLst>
            <pc:docMk/>
            <pc:sldMk cId="3390433937" sldId="280"/>
            <ac:spMk id="5" creationId="{5131D202-5F2A-ABF7-24FC-3F311F569FC5}"/>
          </ac:spMkLst>
        </pc:spChg>
        <pc:spChg chg="mod">
          <ac:chgData name="Người dùng Khách" userId="S::urn:spo:tenantanon#06f1b89f-07e8-464f-b408-ec1b45703f31::" providerId="AD" clId="Web-{913129CA-BAD7-CF2E-176B-5BFF093D04E8}" dt="2025-05-21T13:18:47.035" v="628" actId="20577"/>
          <ac:spMkLst>
            <pc:docMk/>
            <pc:sldMk cId="3390433937" sldId="280"/>
            <ac:spMk id="12" creationId="{E09CA66E-51CE-5435-F764-6BD4E67980D3}"/>
          </ac:spMkLst>
        </pc:spChg>
        <pc:picChg chg="add del mod">
          <ac:chgData name="Người dùng Khách" userId="S::urn:spo:tenantanon#06f1b89f-07e8-464f-b408-ec1b45703f31::" providerId="AD" clId="Web-{913129CA-BAD7-CF2E-176B-5BFF093D04E8}" dt="2025-05-21T13:17:16.312" v="617"/>
          <ac:picMkLst>
            <pc:docMk/>
            <pc:sldMk cId="3390433937" sldId="280"/>
            <ac:picMk id="3" creationId="{44405E3E-33A6-DA30-BDC6-ACD59E231A3C}"/>
          </ac:picMkLst>
        </pc:picChg>
        <pc:picChg chg="del">
          <ac:chgData name="Người dùng Khách" userId="S::urn:spo:tenantanon#06f1b89f-07e8-464f-b408-ec1b45703f31::" providerId="AD" clId="Web-{913129CA-BAD7-CF2E-176B-5BFF093D04E8}" dt="2025-05-20T17:01:44.031" v="441"/>
          <ac:picMkLst>
            <pc:docMk/>
            <pc:sldMk cId="3390433937" sldId="280"/>
            <ac:picMk id="6" creationId="{7392DB45-B6BE-B438-59DB-7CFADD060EA9}"/>
          </ac:picMkLst>
        </pc:picChg>
        <pc:picChg chg="add mod">
          <ac:chgData name="Người dùng Khách" userId="S::urn:spo:tenantanon#06f1b89f-07e8-464f-b408-ec1b45703f31::" providerId="AD" clId="Web-{913129CA-BAD7-CF2E-176B-5BFF093D04E8}" dt="2025-05-21T13:17:21.485" v="618" actId="1076"/>
          <ac:picMkLst>
            <pc:docMk/>
            <pc:sldMk cId="3390433937" sldId="280"/>
            <ac:picMk id="6" creationId="{BEFF4EFF-8B4B-0023-9852-76157BFBDC78}"/>
          </ac:picMkLst>
        </pc:picChg>
        <pc:picChg chg="del">
          <ac:chgData name="Người dùng Khách" userId="S::urn:spo:tenantanon#06f1b89f-07e8-464f-b408-ec1b45703f31::" providerId="AD" clId="Web-{913129CA-BAD7-CF2E-176B-5BFF093D04E8}" dt="2025-05-20T17:01:41.937" v="440"/>
          <ac:picMkLst>
            <pc:docMk/>
            <pc:sldMk cId="3390433937" sldId="280"/>
            <ac:picMk id="15" creationId="{607D1A3C-7DAF-1B76-906A-01EB1754EE65}"/>
          </ac:picMkLst>
        </pc:picChg>
      </pc:sldChg>
      <pc:sldChg chg="del">
        <pc:chgData name="Người dùng Khách" userId="S::urn:spo:tenantanon#06f1b89f-07e8-464f-b408-ec1b45703f31::" providerId="AD" clId="Web-{913129CA-BAD7-CF2E-176B-5BFF093D04E8}" dt="2025-05-20T15:40:08.408" v="342"/>
        <pc:sldMkLst>
          <pc:docMk/>
          <pc:sldMk cId="1556595873" sldId="296"/>
        </pc:sldMkLst>
      </pc:sldChg>
      <pc:sldChg chg="del">
        <pc:chgData name="Người dùng Khách" userId="S::urn:spo:tenantanon#06f1b89f-07e8-464f-b408-ec1b45703f31::" providerId="AD" clId="Web-{913129CA-BAD7-CF2E-176B-5BFF093D04E8}" dt="2025-05-20T15:40:05.642" v="341"/>
        <pc:sldMkLst>
          <pc:docMk/>
          <pc:sldMk cId="3476378100" sldId="297"/>
        </pc:sldMkLst>
      </pc:sldChg>
      <pc:sldChg chg="addSp delSp modSp">
        <pc:chgData name="Người dùng Khách" userId="S::urn:spo:tenantanon#06f1b89f-07e8-464f-b408-ec1b45703f31::" providerId="AD" clId="Web-{913129CA-BAD7-CF2E-176B-5BFF093D04E8}" dt="2025-05-21T03:10:39.764" v="456" actId="1076"/>
        <pc:sldMkLst>
          <pc:docMk/>
          <pc:sldMk cId="2640987906" sldId="298"/>
        </pc:sldMkLst>
        <pc:spChg chg="mod">
          <ac:chgData name="Người dùng Khách" userId="S::urn:spo:tenantanon#06f1b89f-07e8-464f-b408-ec1b45703f31::" providerId="AD" clId="Web-{913129CA-BAD7-CF2E-176B-5BFF093D04E8}" dt="2025-05-18T07:52:43.380" v="105" actId="20577"/>
          <ac:spMkLst>
            <pc:docMk/>
            <pc:sldMk cId="2640987906" sldId="298"/>
            <ac:spMk id="5" creationId="{FF51BCE1-543F-D0CC-390D-0604A4956D9B}"/>
          </ac:spMkLst>
        </pc:spChg>
        <pc:spChg chg="add del mod">
          <ac:chgData name="Người dùng Khách" userId="S::urn:spo:tenantanon#06f1b89f-07e8-464f-b408-ec1b45703f31::" providerId="AD" clId="Web-{913129CA-BAD7-CF2E-176B-5BFF093D04E8}" dt="2025-05-20T16:03:20.446" v="382" actId="20577"/>
          <ac:spMkLst>
            <pc:docMk/>
            <pc:sldMk cId="2640987906" sldId="298"/>
            <ac:spMk id="12" creationId="{AB4867F8-3B01-1635-D9F1-D515F5800183}"/>
          </ac:spMkLst>
        </pc:spChg>
        <pc:spChg chg="del">
          <ac:chgData name="Người dùng Khách" userId="S::urn:spo:tenantanon#06f1b89f-07e8-464f-b408-ec1b45703f31::" providerId="AD" clId="Web-{913129CA-BAD7-CF2E-176B-5BFF093D04E8}" dt="2025-05-18T13:51:27.980" v="106"/>
          <ac:spMkLst>
            <pc:docMk/>
            <pc:sldMk cId="2640987906" sldId="298"/>
            <ac:spMk id="18" creationId="{46C9C1E7-D7FD-1606-D090-28ABF766A1D6}"/>
          </ac:spMkLst>
        </pc:spChg>
        <pc:picChg chg="add del mod">
          <ac:chgData name="Người dùng Khách" userId="S::urn:spo:tenantanon#06f1b89f-07e8-464f-b408-ec1b45703f31::" providerId="AD" clId="Web-{913129CA-BAD7-CF2E-176B-5BFF093D04E8}" dt="2025-05-20T17:04:12.943" v="443"/>
          <ac:picMkLst>
            <pc:docMk/>
            <pc:sldMk cId="2640987906" sldId="298"/>
            <ac:picMk id="3" creationId="{4AE7E403-ACA4-E8F4-7D95-F087A5D6FDEC}"/>
          </ac:picMkLst>
        </pc:picChg>
        <pc:picChg chg="add mod">
          <ac:chgData name="Người dùng Khách" userId="S::urn:spo:tenantanon#06f1b89f-07e8-464f-b408-ec1b45703f31::" providerId="AD" clId="Web-{913129CA-BAD7-CF2E-176B-5BFF093D04E8}" dt="2025-05-21T03:10:39.764" v="456" actId="1076"/>
          <ac:picMkLst>
            <pc:docMk/>
            <pc:sldMk cId="2640987906" sldId="298"/>
            <ac:picMk id="3" creationId="{604CAD31-9F30-004B-602F-C0AD3066DF42}"/>
          </ac:picMkLst>
        </pc:picChg>
        <pc:picChg chg="del">
          <ac:chgData name="Người dùng Khách" userId="S::urn:spo:tenantanon#06f1b89f-07e8-464f-b408-ec1b45703f31::" providerId="AD" clId="Web-{913129CA-BAD7-CF2E-176B-5BFF093D04E8}" dt="2025-05-18T15:32:48.598" v="110"/>
          <ac:picMkLst>
            <pc:docMk/>
            <pc:sldMk cId="2640987906" sldId="298"/>
            <ac:picMk id="3" creationId="{B20F5DAB-0428-0779-C800-C2BD0E7AB8DD}"/>
          </ac:picMkLst>
        </pc:picChg>
        <pc:picChg chg="add del mod">
          <ac:chgData name="Người dùng Khách" userId="S::urn:spo:tenantanon#06f1b89f-07e8-464f-b408-ec1b45703f31::" providerId="AD" clId="Web-{913129CA-BAD7-CF2E-176B-5BFF093D04E8}" dt="2025-05-18T16:23:45.290" v="113"/>
          <ac:picMkLst>
            <pc:docMk/>
            <pc:sldMk cId="2640987906" sldId="298"/>
            <ac:picMk id="3" creationId="{C17E025E-5610-C32D-D177-6CC9E57BF7D8}"/>
          </ac:picMkLst>
        </pc:picChg>
        <pc:picChg chg="add del mod">
          <ac:chgData name="Người dùng Khách" userId="S::urn:spo:tenantanon#06f1b89f-07e8-464f-b408-ec1b45703f31::" providerId="AD" clId="Web-{913129CA-BAD7-CF2E-176B-5BFF093D04E8}" dt="2025-05-18T18:08:42.808" v="141"/>
          <ac:picMkLst>
            <pc:docMk/>
            <pc:sldMk cId="2640987906" sldId="298"/>
            <ac:picMk id="3" creationId="{DBCE4880-8B65-75D1-A6E1-862B3B603A0B}"/>
          </ac:picMkLst>
        </pc:picChg>
        <pc:picChg chg="add del mod">
          <ac:chgData name="Người dùng Khách" userId="S::urn:spo:tenantanon#06f1b89f-07e8-464f-b408-ec1b45703f31::" providerId="AD" clId="Web-{913129CA-BAD7-CF2E-176B-5BFF093D04E8}" dt="2025-05-19T16:54:41.393" v="174"/>
          <ac:picMkLst>
            <pc:docMk/>
            <pc:sldMk cId="2640987906" sldId="298"/>
            <ac:picMk id="6" creationId="{D887E048-5F44-ABC2-3E43-337022291259}"/>
          </ac:picMkLst>
        </pc:picChg>
        <pc:picChg chg="add del mod">
          <ac:chgData name="Người dùng Khách" userId="S::urn:spo:tenantanon#06f1b89f-07e8-464f-b408-ec1b45703f31::" providerId="AD" clId="Web-{913129CA-BAD7-CF2E-176B-5BFF093D04E8}" dt="2025-05-19T16:54:44.659" v="175"/>
          <ac:picMkLst>
            <pc:docMk/>
            <pc:sldMk cId="2640987906" sldId="298"/>
            <ac:picMk id="7" creationId="{8EE28328-3355-6551-8E08-D8E8303D8DBD}"/>
          </ac:picMkLst>
        </pc:picChg>
        <pc:picChg chg="add del mod modCrop">
          <ac:chgData name="Người dùng Khách" userId="S::urn:spo:tenantanon#06f1b89f-07e8-464f-b408-ec1b45703f31::" providerId="AD" clId="Web-{913129CA-BAD7-CF2E-176B-5BFF093D04E8}" dt="2025-05-19T16:56:37.116" v="185"/>
          <ac:picMkLst>
            <pc:docMk/>
            <pc:sldMk cId="2640987906" sldId="298"/>
            <ac:picMk id="8" creationId="{16A0D3CB-2054-561E-19F9-E394D9F0E91C}"/>
          </ac:picMkLst>
        </pc:picChg>
        <pc:picChg chg="del">
          <ac:chgData name="Người dùng Khách" userId="S::urn:spo:tenantanon#06f1b89f-07e8-464f-b408-ec1b45703f31::" providerId="AD" clId="Web-{913129CA-BAD7-CF2E-176B-5BFF093D04E8}" dt="2025-05-18T15:32:49.379" v="111"/>
          <ac:picMkLst>
            <pc:docMk/>
            <pc:sldMk cId="2640987906" sldId="298"/>
            <ac:picMk id="8" creationId="{AD2891BF-B098-9AD6-A7AA-0DFC3DA8892A}"/>
          </ac:picMkLst>
        </pc:picChg>
      </pc:sldChg>
      <pc:sldChg chg="delSp">
        <pc:chgData name="Người dùng Khách" userId="S::urn:spo:tenantanon#06f1b89f-07e8-464f-b408-ec1b45703f31::" providerId="AD" clId="Web-{913129CA-BAD7-CF2E-176B-5BFF093D04E8}" dt="2025-05-18T17:32:37.332" v="129"/>
        <pc:sldMkLst>
          <pc:docMk/>
          <pc:sldMk cId="1796236550" sldId="299"/>
        </pc:sldMkLst>
        <pc:picChg chg="del">
          <ac:chgData name="Người dùng Khách" userId="S::urn:spo:tenantanon#06f1b89f-07e8-464f-b408-ec1b45703f31::" providerId="AD" clId="Web-{913129CA-BAD7-CF2E-176B-5BFF093D04E8}" dt="2025-05-18T17:32:31.253" v="123"/>
          <ac:picMkLst>
            <pc:docMk/>
            <pc:sldMk cId="1796236550" sldId="299"/>
            <ac:picMk id="8" creationId="{FE7B5D34-3ECD-A36E-B4DD-AD0256CC9601}"/>
          </ac:picMkLst>
        </pc:picChg>
        <pc:picChg chg="del">
          <ac:chgData name="Người dùng Khách" userId="S::urn:spo:tenantanon#06f1b89f-07e8-464f-b408-ec1b45703f31::" providerId="AD" clId="Web-{913129CA-BAD7-CF2E-176B-5BFF093D04E8}" dt="2025-05-18T17:32:29.738" v="121"/>
          <ac:picMkLst>
            <pc:docMk/>
            <pc:sldMk cId="1796236550" sldId="299"/>
            <ac:picMk id="10" creationId="{D79BC25E-7CA3-516F-31FE-71A75AFF18A0}"/>
          </ac:picMkLst>
        </pc:picChg>
        <pc:picChg chg="del">
          <ac:chgData name="Người dùng Khách" userId="S::urn:spo:tenantanon#06f1b89f-07e8-464f-b408-ec1b45703f31::" providerId="AD" clId="Web-{913129CA-BAD7-CF2E-176B-5BFF093D04E8}" dt="2025-05-18T17:32:28.347" v="120"/>
          <ac:picMkLst>
            <pc:docMk/>
            <pc:sldMk cId="1796236550" sldId="299"/>
            <ac:picMk id="11" creationId="{F3C6542A-7486-45A7-B48C-2CACF0355F58}"/>
          </ac:picMkLst>
        </pc:picChg>
        <pc:picChg chg="del">
          <ac:chgData name="Người dùng Khách" userId="S::urn:spo:tenantanon#06f1b89f-07e8-464f-b408-ec1b45703f31::" providerId="AD" clId="Web-{913129CA-BAD7-CF2E-176B-5BFF093D04E8}" dt="2025-05-18T17:32:31.910" v="124"/>
          <ac:picMkLst>
            <pc:docMk/>
            <pc:sldMk cId="1796236550" sldId="299"/>
            <ac:picMk id="13" creationId="{F327D058-A36B-57FD-0948-59F987ADFA3C}"/>
          </ac:picMkLst>
        </pc:picChg>
        <pc:picChg chg="del">
          <ac:chgData name="Người dùng Khách" userId="S::urn:spo:tenantanon#06f1b89f-07e8-464f-b408-ec1b45703f31::" providerId="AD" clId="Web-{913129CA-BAD7-CF2E-176B-5BFF093D04E8}" dt="2025-05-18T17:32:33.753" v="126"/>
          <ac:picMkLst>
            <pc:docMk/>
            <pc:sldMk cId="1796236550" sldId="299"/>
            <ac:picMk id="14" creationId="{D1CDAB3B-FDD0-AF40-0C61-2105640C4988}"/>
          </ac:picMkLst>
        </pc:picChg>
        <pc:picChg chg="del">
          <ac:chgData name="Người dùng Khách" userId="S::urn:spo:tenantanon#06f1b89f-07e8-464f-b408-ec1b45703f31::" providerId="AD" clId="Web-{913129CA-BAD7-CF2E-176B-5BFF093D04E8}" dt="2025-05-18T17:32:37.332" v="129"/>
          <ac:picMkLst>
            <pc:docMk/>
            <pc:sldMk cId="1796236550" sldId="299"/>
            <ac:picMk id="16" creationId="{7D35E558-EA7E-07E4-A97A-4ED7D2591222}"/>
          </ac:picMkLst>
        </pc:picChg>
        <pc:picChg chg="del">
          <ac:chgData name="Người dùng Khách" userId="S::urn:spo:tenantanon#06f1b89f-07e8-464f-b408-ec1b45703f31::" providerId="AD" clId="Web-{913129CA-BAD7-CF2E-176B-5BFF093D04E8}" dt="2025-05-18T17:32:32.972" v="125"/>
          <ac:picMkLst>
            <pc:docMk/>
            <pc:sldMk cId="1796236550" sldId="299"/>
            <ac:picMk id="17" creationId="{26DA8ED9-638D-0289-A1DB-394EFE552624}"/>
          </ac:picMkLst>
        </pc:picChg>
        <pc:picChg chg="del">
          <ac:chgData name="Người dùng Khách" userId="S::urn:spo:tenantanon#06f1b89f-07e8-464f-b408-ec1b45703f31::" providerId="AD" clId="Web-{913129CA-BAD7-CF2E-176B-5BFF093D04E8}" dt="2025-05-18T17:32:30.488" v="122"/>
          <ac:picMkLst>
            <pc:docMk/>
            <pc:sldMk cId="1796236550" sldId="299"/>
            <ac:picMk id="18" creationId="{E29C5CD1-A462-F963-6768-52C6DD5C048F}"/>
          </ac:picMkLst>
        </pc:picChg>
        <pc:picChg chg="del">
          <ac:chgData name="Người dùng Khách" userId="S::urn:spo:tenantanon#06f1b89f-07e8-464f-b408-ec1b45703f31::" providerId="AD" clId="Web-{913129CA-BAD7-CF2E-176B-5BFF093D04E8}" dt="2025-05-18T17:32:36.269" v="128"/>
          <ac:picMkLst>
            <pc:docMk/>
            <pc:sldMk cId="1796236550" sldId="299"/>
            <ac:picMk id="19" creationId="{2D43D1B2-DFA3-8B22-EB2A-92B681E7EAB9}"/>
          </ac:picMkLst>
        </pc:picChg>
        <pc:picChg chg="del">
          <ac:chgData name="Người dùng Khách" userId="S::urn:spo:tenantanon#06f1b89f-07e8-464f-b408-ec1b45703f31::" providerId="AD" clId="Web-{913129CA-BAD7-CF2E-176B-5BFF093D04E8}" dt="2025-05-18T17:32:35.316" v="127"/>
          <ac:picMkLst>
            <pc:docMk/>
            <pc:sldMk cId="1796236550" sldId="299"/>
            <ac:picMk id="20" creationId="{5AC407AE-4E2D-FABA-CBCC-F1479F4661B7}"/>
          </ac:picMkLst>
        </pc:picChg>
      </pc:sldChg>
      <pc:sldChg chg="addSp delSp modSp">
        <pc:chgData name="Người dùng Khách" userId="S::urn:spo:tenantanon#06f1b89f-07e8-464f-b408-ec1b45703f31::" providerId="AD" clId="Web-{913129CA-BAD7-CF2E-176B-5BFF093D04E8}" dt="2025-05-21T03:17:37.013" v="564" actId="14100"/>
        <pc:sldMkLst>
          <pc:docMk/>
          <pc:sldMk cId="3170820924" sldId="302"/>
        </pc:sldMkLst>
        <pc:spChg chg="mod">
          <ac:chgData name="Người dùng Khách" userId="S::urn:spo:tenantanon#06f1b89f-07e8-464f-b408-ec1b45703f31::" providerId="AD" clId="Web-{913129CA-BAD7-CF2E-176B-5BFF093D04E8}" dt="2025-05-20T15:39:41.751" v="339" actId="20577"/>
          <ac:spMkLst>
            <pc:docMk/>
            <pc:sldMk cId="3170820924" sldId="302"/>
            <ac:spMk id="5" creationId="{1F230BBF-52A4-53F5-E5EC-22215B043F7C}"/>
          </ac:spMkLst>
        </pc:spChg>
        <pc:spChg chg="add del">
          <ac:chgData name="Người dùng Khách" userId="S::urn:spo:tenantanon#06f1b89f-07e8-464f-b408-ec1b45703f31::" providerId="AD" clId="Web-{913129CA-BAD7-CF2E-176B-5BFF093D04E8}" dt="2025-05-19T16:36:34.573" v="158"/>
          <ac:spMkLst>
            <pc:docMk/>
            <pc:sldMk cId="3170820924" sldId="302"/>
            <ac:spMk id="10" creationId="{A39BBC82-5CC8-86B3-6CF8-6714E6B82E38}"/>
          </ac:spMkLst>
        </pc:spChg>
        <pc:spChg chg="add del mod">
          <ac:chgData name="Người dùng Khách" userId="S::urn:spo:tenantanon#06f1b89f-07e8-464f-b408-ec1b45703f31::" providerId="AD" clId="Web-{913129CA-BAD7-CF2E-176B-5BFF093D04E8}" dt="2025-05-21T03:17:37.013" v="564" actId="14100"/>
          <ac:spMkLst>
            <pc:docMk/>
            <pc:sldMk cId="3170820924" sldId="302"/>
            <ac:spMk id="12" creationId="{32D4E14E-99BD-527A-8056-F1A08989E68C}"/>
          </ac:spMkLst>
        </pc:spChg>
        <pc:picChg chg="add del mod">
          <ac:chgData name="Người dùng Khách" userId="S::urn:spo:tenantanon#06f1b89f-07e8-464f-b408-ec1b45703f31::" providerId="AD" clId="Web-{913129CA-BAD7-CF2E-176B-5BFF093D04E8}" dt="2025-05-19T17:17:17.471" v="323"/>
          <ac:picMkLst>
            <pc:docMk/>
            <pc:sldMk cId="3170820924" sldId="302"/>
            <ac:picMk id="3" creationId="{95FEBBAF-5D21-F119-AF43-4BAE3A9F280A}"/>
          </ac:picMkLst>
        </pc:picChg>
        <pc:picChg chg="add del mod">
          <ac:chgData name="Người dùng Khách" userId="S::urn:spo:tenantanon#06f1b89f-07e8-464f-b408-ec1b45703f31::" providerId="AD" clId="Web-{913129CA-BAD7-CF2E-176B-5BFF093D04E8}" dt="2025-05-19T17:17:17.471" v="320"/>
          <ac:picMkLst>
            <pc:docMk/>
            <pc:sldMk cId="3170820924" sldId="302"/>
            <ac:picMk id="6" creationId="{0863058E-CB3C-C1E8-6DC6-EFB387C0B4F5}"/>
          </ac:picMkLst>
        </pc:picChg>
        <pc:picChg chg="del">
          <ac:chgData name="Người dùng Khách" userId="S::urn:spo:tenantanon#06f1b89f-07e8-464f-b408-ec1b45703f31::" providerId="AD" clId="Web-{913129CA-BAD7-CF2E-176B-5BFF093D04E8}" dt="2025-05-18T17:32:41.379" v="130"/>
          <ac:picMkLst>
            <pc:docMk/>
            <pc:sldMk cId="3170820924" sldId="302"/>
            <ac:picMk id="6" creationId="{89ED545F-59C4-998F-393A-395CA557B631}"/>
          </ac:picMkLst>
        </pc:picChg>
        <pc:picChg chg="add del mod">
          <ac:chgData name="Người dùng Khách" userId="S::urn:spo:tenantanon#06f1b89f-07e8-464f-b408-ec1b45703f31::" providerId="AD" clId="Web-{913129CA-BAD7-CF2E-176B-5BFF093D04E8}" dt="2025-05-19T17:17:17.471" v="322"/>
          <ac:picMkLst>
            <pc:docMk/>
            <pc:sldMk cId="3170820924" sldId="302"/>
            <ac:picMk id="7" creationId="{D388C909-CBD6-F260-AEC6-92BF86E3E4EE}"/>
          </ac:picMkLst>
        </pc:picChg>
        <pc:picChg chg="add del mod">
          <ac:chgData name="Người dùng Khách" userId="S::urn:spo:tenantanon#06f1b89f-07e8-464f-b408-ec1b45703f31::" providerId="AD" clId="Web-{913129CA-BAD7-CF2E-176B-5BFF093D04E8}" dt="2025-05-19T17:17:17.471" v="321"/>
          <ac:picMkLst>
            <pc:docMk/>
            <pc:sldMk cId="3170820924" sldId="302"/>
            <ac:picMk id="8" creationId="{CE67E4DA-332E-3F75-D603-F5C84A01F8AF}"/>
          </ac:picMkLst>
        </pc:picChg>
        <pc:picChg chg="add del mod">
          <ac:chgData name="Người dùng Khách" userId="S::urn:spo:tenantanon#06f1b89f-07e8-464f-b408-ec1b45703f31::" providerId="AD" clId="Web-{913129CA-BAD7-CF2E-176B-5BFF093D04E8}" dt="2025-05-21T03:10:33.123" v="454"/>
          <ac:picMkLst>
            <pc:docMk/>
            <pc:sldMk cId="3170820924" sldId="302"/>
            <ac:picMk id="10" creationId="{3FA6F2B5-3911-2B95-5D31-FBAC573D9373}"/>
          </ac:picMkLst>
        </pc:picChg>
        <pc:picChg chg="del">
          <ac:chgData name="Người dùng Khách" userId="S::urn:spo:tenantanon#06f1b89f-07e8-464f-b408-ec1b45703f31::" providerId="AD" clId="Web-{913129CA-BAD7-CF2E-176B-5BFF093D04E8}" dt="2025-05-18T17:32:44.535" v="131"/>
          <ac:picMkLst>
            <pc:docMk/>
            <pc:sldMk cId="3170820924" sldId="302"/>
            <ac:picMk id="10" creationId="{A19999EE-486E-34CD-D90E-05DACF8110F3}"/>
          </ac:picMkLst>
        </pc:picChg>
        <pc:picChg chg="add mod">
          <ac:chgData name="Người dùng Khách" userId="S::urn:spo:tenantanon#06f1b89f-07e8-464f-b408-ec1b45703f31::" providerId="AD" clId="Web-{913129CA-BAD7-CF2E-176B-5BFF093D04E8}" dt="2025-05-19T17:18:31.864" v="326" actId="1076"/>
          <ac:picMkLst>
            <pc:docMk/>
            <pc:sldMk cId="3170820924" sldId="302"/>
            <ac:picMk id="11" creationId="{CF2B768C-EEB4-5C22-5EE8-02A3F22C855E}"/>
          </ac:picMkLst>
        </pc:picChg>
        <pc:picChg chg="del">
          <ac:chgData name="Người dùng Khách" userId="S::urn:spo:tenantanon#06f1b89f-07e8-464f-b408-ec1b45703f31::" providerId="AD" clId="Web-{913129CA-BAD7-CF2E-176B-5BFF093D04E8}" dt="2025-05-18T17:35:17.290" v="137"/>
          <ac:picMkLst>
            <pc:docMk/>
            <pc:sldMk cId="3170820924" sldId="302"/>
            <ac:picMk id="16" creationId="{7D2A7902-E72F-03FD-0127-9F76B06790C5}"/>
          </ac:picMkLst>
        </pc:picChg>
        <pc:picChg chg="del mod">
          <ac:chgData name="Người dùng Khách" userId="S::urn:spo:tenantanon#06f1b89f-07e8-464f-b408-ec1b45703f31::" providerId="AD" clId="Web-{913129CA-BAD7-CF2E-176B-5BFF093D04E8}" dt="2025-05-18T17:34:44.945" v="135"/>
          <ac:picMkLst>
            <pc:docMk/>
            <pc:sldMk cId="3170820924" sldId="302"/>
            <ac:picMk id="17" creationId="{493CAFD2-2057-0A08-166F-E261E0434CA8}"/>
          </ac:picMkLst>
        </pc:picChg>
      </pc:sldChg>
      <pc:sldChg chg="delSp modSp add ord replId">
        <pc:chgData name="Người dùng Khách" userId="S::urn:spo:tenantanon#06f1b89f-07e8-464f-b408-ec1b45703f31::" providerId="AD" clId="Web-{913129CA-BAD7-CF2E-176B-5BFF093D04E8}" dt="2025-05-21T03:19:37.611" v="576" actId="20577"/>
        <pc:sldMkLst>
          <pc:docMk/>
          <pc:sldMk cId="639531457" sldId="303"/>
        </pc:sldMkLst>
        <pc:spChg chg="mod">
          <ac:chgData name="Người dùng Khách" userId="S::urn:spo:tenantanon#06f1b89f-07e8-464f-b408-ec1b45703f31::" providerId="AD" clId="Web-{913129CA-BAD7-CF2E-176B-5BFF093D04E8}" dt="2025-05-20T15:47:32.404" v="368" actId="20577"/>
          <ac:spMkLst>
            <pc:docMk/>
            <pc:sldMk cId="639531457" sldId="303"/>
            <ac:spMk id="5" creationId="{DCB7742E-2DDB-68DA-5078-3CAAD5754114}"/>
          </ac:spMkLst>
        </pc:spChg>
        <pc:spChg chg="mod">
          <ac:chgData name="Người dùng Khách" userId="S::urn:spo:tenantanon#06f1b89f-07e8-464f-b408-ec1b45703f31::" providerId="AD" clId="Web-{913129CA-BAD7-CF2E-176B-5BFF093D04E8}" dt="2025-05-21T03:19:37.611" v="576" actId="20577"/>
          <ac:spMkLst>
            <pc:docMk/>
            <pc:sldMk cId="639531457" sldId="303"/>
            <ac:spMk id="12" creationId="{376D1EE6-B612-A87B-64EA-E6504DB1AD7C}"/>
          </ac:spMkLst>
        </pc:spChg>
        <pc:picChg chg="del">
          <ac:chgData name="Người dùng Khách" userId="S::urn:spo:tenantanon#06f1b89f-07e8-464f-b408-ec1b45703f31::" providerId="AD" clId="Web-{913129CA-BAD7-CF2E-176B-5BFF093D04E8}" dt="2025-05-20T16:03:33.930" v="387"/>
          <ac:picMkLst>
            <pc:docMk/>
            <pc:sldMk cId="639531457" sldId="303"/>
            <ac:picMk id="3" creationId="{CF2B2B66-FA61-0594-0540-F4782D9DBEE4}"/>
          </ac:picMkLst>
        </pc:picChg>
      </pc:sldChg>
      <pc:sldChg chg="add del replId">
        <pc:chgData name="Người dùng Khách" userId="S::urn:spo:tenantanon#06f1b89f-07e8-464f-b408-ec1b45703f31::" providerId="AD" clId="Web-{913129CA-BAD7-CF2E-176B-5BFF093D04E8}" dt="2025-05-20T15:46:52.435" v="344"/>
        <pc:sldMkLst>
          <pc:docMk/>
          <pc:sldMk cId="3298742350" sldId="303"/>
        </pc:sldMkLst>
      </pc:sldChg>
      <pc:sldChg chg="modSp add replId">
        <pc:chgData name="Người dùng Khách" userId="S::urn:spo:tenantanon#06f1b89f-07e8-464f-b408-ec1b45703f31::" providerId="AD" clId="Web-{913129CA-BAD7-CF2E-176B-5BFF093D04E8}" dt="2025-05-21T03:19:47.799" v="587" actId="20577"/>
        <pc:sldMkLst>
          <pc:docMk/>
          <pc:sldMk cId="3401961322" sldId="304"/>
        </pc:sldMkLst>
        <pc:spChg chg="mod">
          <ac:chgData name="Người dùng Khách" userId="S::urn:spo:tenantanon#06f1b89f-07e8-464f-b408-ec1b45703f31::" providerId="AD" clId="Web-{913129CA-BAD7-CF2E-176B-5BFF093D04E8}" dt="2025-05-21T03:19:47.799" v="587" actId="20577"/>
          <ac:spMkLst>
            <pc:docMk/>
            <pc:sldMk cId="3401961322" sldId="304"/>
            <ac:spMk id="12" creationId="{57DADA47-213B-8D95-BEEC-8B68DE0D4B49}"/>
          </ac:spMkLst>
        </pc:spChg>
      </pc:sldChg>
      <pc:sldChg chg="modSp add replId">
        <pc:chgData name="Người dùng Khách" userId="S::urn:spo:tenantanon#06f1b89f-07e8-464f-b408-ec1b45703f31::" providerId="AD" clId="Web-{913129CA-BAD7-CF2E-176B-5BFF093D04E8}" dt="2025-05-21T03:19:57.596" v="597" actId="20577"/>
        <pc:sldMkLst>
          <pc:docMk/>
          <pc:sldMk cId="2988586302" sldId="305"/>
        </pc:sldMkLst>
        <pc:spChg chg="mod">
          <ac:chgData name="Người dùng Khách" userId="S::urn:spo:tenantanon#06f1b89f-07e8-464f-b408-ec1b45703f31::" providerId="AD" clId="Web-{913129CA-BAD7-CF2E-176B-5BFF093D04E8}" dt="2025-05-21T03:19:57.596" v="597" actId="20577"/>
          <ac:spMkLst>
            <pc:docMk/>
            <pc:sldMk cId="2988586302" sldId="305"/>
            <ac:spMk id="12" creationId="{12FE8D67-8EF2-1BCF-7773-FEA3058B8DC9}"/>
          </ac:spMkLst>
        </pc:spChg>
      </pc:sldChg>
      <pc:sldChg chg="modSp add replId">
        <pc:chgData name="Người dùng Khách" userId="S::urn:spo:tenantanon#06f1b89f-07e8-464f-b408-ec1b45703f31::" providerId="AD" clId="Web-{913129CA-BAD7-CF2E-176B-5BFF093D04E8}" dt="2025-05-20T16:05:13.933" v="439" actId="20577"/>
        <pc:sldMkLst>
          <pc:docMk/>
          <pc:sldMk cId="2793950518" sldId="306"/>
        </pc:sldMkLst>
        <pc:spChg chg="mod">
          <ac:chgData name="Người dùng Khách" userId="S::urn:spo:tenantanon#06f1b89f-07e8-464f-b408-ec1b45703f31::" providerId="AD" clId="Web-{913129CA-BAD7-CF2E-176B-5BFF093D04E8}" dt="2025-05-20T16:05:13.933" v="439" actId="20577"/>
          <ac:spMkLst>
            <pc:docMk/>
            <pc:sldMk cId="2793950518" sldId="306"/>
            <ac:spMk id="5" creationId="{D785D5B2-B968-2D46-1643-EE684431308B}"/>
          </ac:spMkLst>
        </pc:spChg>
      </pc:sldChg>
      <pc:sldChg chg="delSp modSp add replId">
        <pc:chgData name="Người dùng Khách" userId="S::urn:spo:tenantanon#06f1b89f-07e8-464f-b408-ec1b45703f31::" providerId="AD" clId="Web-{913129CA-BAD7-CF2E-176B-5BFF093D04E8}" dt="2025-05-21T13:22:34.575" v="644" actId="20577"/>
        <pc:sldMkLst>
          <pc:docMk/>
          <pc:sldMk cId="287689751" sldId="307"/>
        </pc:sldMkLst>
        <pc:spChg chg="mod">
          <ac:chgData name="Người dùng Khách" userId="S::urn:spo:tenantanon#06f1b89f-07e8-464f-b408-ec1b45703f31::" providerId="AD" clId="Web-{913129CA-BAD7-CF2E-176B-5BFF093D04E8}" dt="2025-05-21T13:22:34.575" v="644" actId="20577"/>
          <ac:spMkLst>
            <pc:docMk/>
            <pc:sldMk cId="287689751" sldId="307"/>
            <ac:spMk id="12" creationId="{47A20182-C8F9-B516-6DB3-D677CC1E51DA}"/>
          </ac:spMkLst>
        </pc:spChg>
        <pc:picChg chg="del">
          <ac:chgData name="Người dùng Khách" userId="S::urn:spo:tenantanon#06f1b89f-07e8-464f-b408-ec1b45703f31::" providerId="AD" clId="Web-{913129CA-BAD7-CF2E-176B-5BFF093D04E8}" dt="2025-05-21T13:17:11.109" v="616"/>
          <ac:picMkLst>
            <pc:docMk/>
            <pc:sldMk cId="287689751" sldId="307"/>
            <ac:picMk id="6" creationId="{E2DA04DA-D445-0E32-0216-72909D4D819E}"/>
          </ac:picMkLst>
        </pc:picChg>
      </pc:sldChg>
    </pc:docChg>
  </pc:docChgLst>
  <pc:docChgLst>
    <pc:chgData name="Người dùng Khách" userId="S::urn:spo:anon#5e34536a92e53dc6c3fb1b9b636d4903c808abddbdf54254dc9c115d08fd591e::" providerId="AD" clId="Web-{3DE6B438-6081-A57C-9EBF-9576D8613E1A}"/>
    <pc:docChg chg="addSld delSld modSld">
      <pc:chgData name="Người dùng Khách" userId="S::urn:spo:anon#5e34536a92e53dc6c3fb1b9b636d4903c808abddbdf54254dc9c115d08fd591e::" providerId="AD" clId="Web-{3DE6B438-6081-A57C-9EBF-9576D8613E1A}" dt="2025-04-15T15:33:20.198" v="186" actId="20577"/>
      <pc:docMkLst>
        <pc:docMk/>
      </pc:docMkLst>
      <pc:sldChg chg="modSp">
        <pc:chgData name="Người dùng Khách" userId="S::urn:spo:anon#5e34536a92e53dc6c3fb1b9b636d4903c808abddbdf54254dc9c115d08fd591e::" providerId="AD" clId="Web-{3DE6B438-6081-A57C-9EBF-9576D8613E1A}" dt="2025-04-15T15:15:53.117" v="34" actId="20577"/>
        <pc:sldMkLst>
          <pc:docMk/>
          <pc:sldMk cId="292364014" sldId="265"/>
        </pc:sldMkLst>
        <pc:spChg chg="mod">
          <ac:chgData name="Người dùng Khách" userId="S::urn:spo:anon#5e34536a92e53dc6c3fb1b9b636d4903c808abddbdf54254dc9c115d08fd591e::" providerId="AD" clId="Web-{3DE6B438-6081-A57C-9EBF-9576D8613E1A}" dt="2025-04-15T15:15:53.117" v="34" actId="20577"/>
          <ac:spMkLst>
            <pc:docMk/>
            <pc:sldMk cId="292364014" sldId="265"/>
            <ac:spMk id="4" creationId="{59563378-38F8-4CB3-AF99-2C56FCF55404}"/>
          </ac:spMkLst>
        </pc:spChg>
      </pc:sldChg>
      <pc:sldChg chg="addSp delSp modSp">
        <pc:chgData name="Người dùng Khách" userId="S::urn:spo:anon#5e34536a92e53dc6c3fb1b9b636d4903c808abddbdf54254dc9c115d08fd591e::" providerId="AD" clId="Web-{3DE6B438-6081-A57C-9EBF-9576D8613E1A}" dt="2025-04-15T15:33:20.198" v="186" actId="20577"/>
        <pc:sldMkLst>
          <pc:docMk/>
          <pc:sldMk cId="2263248407" sldId="279"/>
        </pc:sldMkLst>
        <pc:spChg chg="mod">
          <ac:chgData name="Người dùng Khách" userId="S::urn:spo:anon#5e34536a92e53dc6c3fb1b9b636d4903c808abddbdf54254dc9c115d08fd591e::" providerId="AD" clId="Web-{3DE6B438-6081-A57C-9EBF-9576D8613E1A}" dt="2025-04-15T15:22:11.458" v="40" actId="20577"/>
          <ac:spMkLst>
            <pc:docMk/>
            <pc:sldMk cId="2263248407" sldId="279"/>
            <ac:spMk id="3" creationId="{A39BBC82-5CC8-86B3-6CF8-6714E6B82E38}"/>
          </ac:spMkLst>
        </pc:spChg>
        <pc:spChg chg="mod">
          <ac:chgData name="Người dùng Khách" userId="S::urn:spo:anon#5e34536a92e53dc6c3fb1b9b636d4903c808abddbdf54254dc9c115d08fd591e::" providerId="AD" clId="Web-{3DE6B438-6081-A57C-9EBF-9576D8613E1A}" dt="2025-04-15T15:33:05.713" v="184" actId="20577"/>
          <ac:spMkLst>
            <pc:docMk/>
            <pc:sldMk cId="2263248407" sldId="279"/>
            <ac:spMk id="5" creationId="{5131D202-5F2A-ABF7-24FC-3F311F569FC5}"/>
          </ac:spMkLst>
        </pc:spChg>
        <pc:spChg chg="add mod">
          <ac:chgData name="Người dùng Khách" userId="S::urn:spo:anon#5e34536a92e53dc6c3fb1b9b636d4903c808abddbdf54254dc9c115d08fd591e::" providerId="AD" clId="Web-{3DE6B438-6081-A57C-9EBF-9576D8613E1A}" dt="2025-04-15T15:33:20.198" v="186" actId="20577"/>
          <ac:spMkLst>
            <pc:docMk/>
            <pc:sldMk cId="2263248407" sldId="279"/>
            <ac:spMk id="8" creationId="{3779F1DE-FD28-9E1F-9407-CE0D76E9A1CD}"/>
          </ac:spMkLst>
        </pc:spChg>
        <pc:picChg chg="del">
          <ac:chgData name="Người dùng Khách" userId="S::urn:spo:anon#5e34536a92e53dc6c3fb1b9b636d4903c808abddbdf54254dc9c115d08fd591e::" providerId="AD" clId="Web-{3DE6B438-6081-A57C-9EBF-9576D8613E1A}" dt="2025-04-15T15:22:09.348" v="38"/>
          <ac:picMkLst>
            <pc:docMk/>
            <pc:sldMk cId="2263248407" sldId="279"/>
            <ac:picMk id="4" creationId="{02206778-B68A-B54B-C4BA-F1FD9400E4AB}"/>
          </ac:picMkLst>
        </pc:picChg>
        <pc:picChg chg="del">
          <ac:chgData name="Người dùng Khách" userId="S::urn:spo:anon#5e34536a92e53dc6c3fb1b9b636d4903c808abddbdf54254dc9c115d08fd591e::" providerId="AD" clId="Web-{3DE6B438-6081-A57C-9EBF-9576D8613E1A}" dt="2025-04-15T15:22:08.708" v="37"/>
          <ac:picMkLst>
            <pc:docMk/>
            <pc:sldMk cId="2263248407" sldId="279"/>
            <ac:picMk id="6" creationId="{C610203D-28BB-E7D8-1063-F70D694217C0}"/>
          </ac:picMkLst>
        </pc:picChg>
      </pc:sldChg>
      <pc:sldChg chg="del">
        <pc:chgData name="Người dùng Khách" userId="S::urn:spo:anon#5e34536a92e53dc6c3fb1b9b636d4903c808abddbdf54254dc9c115d08fd591e::" providerId="AD" clId="Web-{3DE6B438-6081-A57C-9EBF-9576D8613E1A}" dt="2025-04-15T15:28:10.266" v="180"/>
        <pc:sldMkLst>
          <pc:docMk/>
          <pc:sldMk cId="887865613" sldId="281"/>
        </pc:sldMkLst>
      </pc:sldChg>
      <pc:sldChg chg="del">
        <pc:chgData name="Người dùng Khách" userId="S::urn:spo:anon#5e34536a92e53dc6c3fb1b9b636d4903c808abddbdf54254dc9c115d08fd591e::" providerId="AD" clId="Web-{3DE6B438-6081-A57C-9EBF-9576D8613E1A}" dt="2025-04-15T15:28:10.266" v="182"/>
        <pc:sldMkLst>
          <pc:docMk/>
          <pc:sldMk cId="3117176809" sldId="282"/>
        </pc:sldMkLst>
      </pc:sldChg>
      <pc:sldChg chg="del">
        <pc:chgData name="Người dùng Khách" userId="S::urn:spo:anon#5e34536a92e53dc6c3fb1b9b636d4903c808abddbdf54254dc9c115d08fd591e::" providerId="AD" clId="Web-{3DE6B438-6081-A57C-9EBF-9576D8613E1A}" dt="2025-04-15T15:28:10.266" v="181"/>
        <pc:sldMkLst>
          <pc:docMk/>
          <pc:sldMk cId="3447713239" sldId="283"/>
        </pc:sldMkLst>
      </pc:sldChg>
      <pc:sldChg chg="del">
        <pc:chgData name="Người dùng Khách" userId="S::urn:spo:anon#5e34536a92e53dc6c3fb1b9b636d4903c808abddbdf54254dc9c115d08fd591e::" providerId="AD" clId="Web-{3DE6B438-6081-A57C-9EBF-9576D8613E1A}" dt="2025-04-15T15:28:10.266" v="178"/>
        <pc:sldMkLst>
          <pc:docMk/>
          <pc:sldMk cId="2178169888" sldId="284"/>
        </pc:sldMkLst>
      </pc:sldChg>
      <pc:sldChg chg="del">
        <pc:chgData name="Người dùng Khách" userId="S::urn:spo:anon#5e34536a92e53dc6c3fb1b9b636d4903c808abddbdf54254dc9c115d08fd591e::" providerId="AD" clId="Web-{3DE6B438-6081-A57C-9EBF-9576D8613E1A}" dt="2025-04-15T15:28:10.251" v="176"/>
        <pc:sldMkLst>
          <pc:docMk/>
          <pc:sldMk cId="2149038289" sldId="285"/>
        </pc:sldMkLst>
      </pc:sldChg>
      <pc:sldChg chg="del">
        <pc:chgData name="Người dùng Khách" userId="S::urn:spo:anon#5e34536a92e53dc6c3fb1b9b636d4903c808abddbdf54254dc9c115d08fd591e::" providerId="AD" clId="Web-{3DE6B438-6081-A57C-9EBF-9576D8613E1A}" dt="2025-04-15T15:28:10.251" v="174"/>
        <pc:sldMkLst>
          <pc:docMk/>
          <pc:sldMk cId="3503149578" sldId="286"/>
        </pc:sldMkLst>
      </pc:sldChg>
      <pc:sldChg chg="del">
        <pc:chgData name="Người dùng Khách" userId="S::urn:spo:anon#5e34536a92e53dc6c3fb1b9b636d4903c808abddbdf54254dc9c115d08fd591e::" providerId="AD" clId="Web-{3DE6B438-6081-A57C-9EBF-9576D8613E1A}" dt="2025-04-15T15:28:10.251" v="169"/>
        <pc:sldMkLst>
          <pc:docMk/>
          <pc:sldMk cId="999386338" sldId="287"/>
        </pc:sldMkLst>
      </pc:sldChg>
      <pc:sldChg chg="del">
        <pc:chgData name="Người dùng Khách" userId="S::urn:spo:anon#5e34536a92e53dc6c3fb1b9b636d4903c808abddbdf54254dc9c115d08fd591e::" providerId="AD" clId="Web-{3DE6B438-6081-A57C-9EBF-9576D8613E1A}" dt="2025-04-15T15:28:10.251" v="173"/>
        <pc:sldMkLst>
          <pc:docMk/>
          <pc:sldMk cId="3230265139" sldId="288"/>
        </pc:sldMkLst>
      </pc:sldChg>
      <pc:sldChg chg="del">
        <pc:chgData name="Người dùng Khách" userId="S::urn:spo:anon#5e34536a92e53dc6c3fb1b9b636d4903c808abddbdf54254dc9c115d08fd591e::" providerId="AD" clId="Web-{3DE6B438-6081-A57C-9EBF-9576D8613E1A}" dt="2025-04-15T15:28:10.251" v="172"/>
        <pc:sldMkLst>
          <pc:docMk/>
          <pc:sldMk cId="1946185934" sldId="289"/>
        </pc:sldMkLst>
      </pc:sldChg>
      <pc:sldChg chg="del">
        <pc:chgData name="Người dùng Khách" userId="S::urn:spo:anon#5e34536a92e53dc6c3fb1b9b636d4903c808abddbdf54254dc9c115d08fd591e::" providerId="AD" clId="Web-{3DE6B438-6081-A57C-9EBF-9576D8613E1A}" dt="2025-04-15T15:28:10.266" v="183"/>
        <pc:sldMkLst>
          <pc:docMk/>
          <pc:sldMk cId="1162552234" sldId="290"/>
        </pc:sldMkLst>
      </pc:sldChg>
      <pc:sldChg chg="del">
        <pc:chgData name="Người dùng Khách" userId="S::urn:spo:anon#5e34536a92e53dc6c3fb1b9b636d4903c808abddbdf54254dc9c115d08fd591e::" providerId="AD" clId="Web-{3DE6B438-6081-A57C-9EBF-9576D8613E1A}" dt="2025-04-15T15:28:10.266" v="177"/>
        <pc:sldMkLst>
          <pc:docMk/>
          <pc:sldMk cId="3244090822" sldId="291"/>
        </pc:sldMkLst>
      </pc:sldChg>
      <pc:sldChg chg="del">
        <pc:chgData name="Người dùng Khách" userId="S::urn:spo:anon#5e34536a92e53dc6c3fb1b9b636d4903c808abddbdf54254dc9c115d08fd591e::" providerId="AD" clId="Web-{3DE6B438-6081-A57C-9EBF-9576D8613E1A}" dt="2025-04-15T15:28:10.251" v="175"/>
        <pc:sldMkLst>
          <pc:docMk/>
          <pc:sldMk cId="1997471959" sldId="292"/>
        </pc:sldMkLst>
      </pc:sldChg>
      <pc:sldChg chg="del">
        <pc:chgData name="Người dùng Khách" userId="S::urn:spo:anon#5e34536a92e53dc6c3fb1b9b636d4903c808abddbdf54254dc9c115d08fd591e::" providerId="AD" clId="Web-{3DE6B438-6081-A57C-9EBF-9576D8613E1A}" dt="2025-04-15T15:28:10.266" v="179"/>
        <pc:sldMkLst>
          <pc:docMk/>
          <pc:sldMk cId="3320596153" sldId="293"/>
        </pc:sldMkLst>
      </pc:sldChg>
      <pc:sldChg chg="del">
        <pc:chgData name="Người dùng Khách" userId="S::urn:spo:anon#5e34536a92e53dc6c3fb1b9b636d4903c808abddbdf54254dc9c115d08fd591e::" providerId="AD" clId="Web-{3DE6B438-6081-A57C-9EBF-9576D8613E1A}" dt="2025-04-15T15:28:10.251" v="171"/>
        <pc:sldMkLst>
          <pc:docMk/>
          <pc:sldMk cId="3772705216" sldId="294"/>
        </pc:sldMkLst>
      </pc:sldChg>
      <pc:sldChg chg="del">
        <pc:chgData name="Người dùng Khách" userId="S::urn:spo:anon#5e34536a92e53dc6c3fb1b9b636d4903c808abddbdf54254dc9c115d08fd591e::" providerId="AD" clId="Web-{3DE6B438-6081-A57C-9EBF-9576D8613E1A}" dt="2025-04-15T15:28:10.251" v="170"/>
        <pc:sldMkLst>
          <pc:docMk/>
          <pc:sldMk cId="2180660656" sldId="295"/>
        </pc:sldMkLst>
      </pc:sldChg>
      <pc:sldChg chg="delSp modSp add replId">
        <pc:chgData name="Người dùng Khách" userId="S::urn:spo:anon#5e34536a92e53dc6c3fb1b9b636d4903c808abddbdf54254dc9c115d08fd591e::" providerId="AD" clId="Web-{3DE6B438-6081-A57C-9EBF-9576D8613E1A}" dt="2025-04-15T15:13:29.722" v="19" actId="1076"/>
        <pc:sldMkLst>
          <pc:docMk/>
          <pc:sldMk cId="1556595873" sldId="296"/>
        </pc:sldMkLst>
        <pc:spChg chg="mod">
          <ac:chgData name="Người dùng Khách" userId="S::urn:spo:anon#5e34536a92e53dc6c3fb1b9b636d4903c808abddbdf54254dc9c115d08fd591e::" providerId="AD" clId="Web-{3DE6B438-6081-A57C-9EBF-9576D8613E1A}" dt="2025-04-15T15:10:42.592" v="15" actId="20577"/>
          <ac:spMkLst>
            <pc:docMk/>
            <pc:sldMk cId="1556595873" sldId="296"/>
            <ac:spMk id="12" creationId="{C02B52EA-521D-98CB-C73C-6C63D90B58FB}"/>
          </ac:spMkLst>
        </pc:spChg>
        <pc:picChg chg="mod">
          <ac:chgData name="Người dùng Khách" userId="S::urn:spo:anon#5e34536a92e53dc6c3fb1b9b636d4903c808abddbdf54254dc9c115d08fd591e::" providerId="AD" clId="Web-{3DE6B438-6081-A57C-9EBF-9576D8613E1A}" dt="2025-04-15T15:13:29.722" v="19" actId="1076"/>
          <ac:picMkLst>
            <pc:docMk/>
            <pc:sldMk cId="1556595873" sldId="296"/>
            <ac:picMk id="3" creationId="{3C6E803B-985B-1476-9BE1-1AEC3E005C92}"/>
          </ac:picMkLst>
        </pc:picChg>
        <pc:picChg chg="del">
          <ac:chgData name="Người dùng Khách" userId="S::urn:spo:anon#5e34536a92e53dc6c3fb1b9b636d4903c808abddbdf54254dc9c115d08fd591e::" providerId="AD" clId="Web-{3DE6B438-6081-A57C-9EBF-9576D8613E1A}" dt="2025-04-15T15:10:46.232" v="16"/>
          <ac:picMkLst>
            <pc:docMk/>
            <pc:sldMk cId="1556595873" sldId="296"/>
            <ac:picMk id="6" creationId="{174D4FE6-12E2-3701-5F97-8CECCB0FCB9B}"/>
          </ac:picMkLst>
        </pc:picChg>
        <pc:picChg chg="del">
          <ac:chgData name="Người dùng Khách" userId="S::urn:spo:anon#5e34536a92e53dc6c3fb1b9b636d4903c808abddbdf54254dc9c115d08fd591e::" providerId="AD" clId="Web-{3DE6B438-6081-A57C-9EBF-9576D8613E1A}" dt="2025-04-15T15:10:47.451" v="17"/>
          <ac:picMkLst>
            <pc:docMk/>
            <pc:sldMk cId="1556595873" sldId="296"/>
            <ac:picMk id="13" creationId="{5A309CB4-4459-83EE-19D3-BB07CCC6B2D5}"/>
          </ac:picMkLst>
        </pc:picChg>
      </pc:sldChg>
      <pc:sldChg chg="add replId">
        <pc:chgData name="Người dùng Khách" userId="S::urn:spo:anon#5e34536a92e53dc6c3fb1b9b636d4903c808abddbdf54254dc9c115d08fd591e::" providerId="AD" clId="Web-{3DE6B438-6081-A57C-9EBF-9576D8613E1A}" dt="2025-04-15T15:13:33.660" v="20"/>
        <pc:sldMkLst>
          <pc:docMk/>
          <pc:sldMk cId="3476378100" sldId="297"/>
        </pc:sldMkLst>
      </pc:sldChg>
    </pc:docChg>
  </pc:docChgLst>
  <pc:docChgLst>
    <pc:chgData name="Ha Dinh Nam 20215095" userId="8cc505fa-321b-46d3-ad53-edfcd79405a7" providerId="ADAL" clId="{6C0E3274-A811-48A1-ABE7-EFBB2708A42C}"/>
    <pc:docChg chg="modSld">
      <pc:chgData name="Ha Dinh Nam 20215095" userId="8cc505fa-321b-46d3-ad53-edfcd79405a7" providerId="ADAL" clId="{6C0E3274-A811-48A1-ABE7-EFBB2708A42C}" dt="2025-06-04T00:01:42.540" v="50" actId="20577"/>
      <pc:docMkLst>
        <pc:docMk/>
      </pc:docMkLst>
      <pc:sldChg chg="modSp mod">
        <pc:chgData name="Ha Dinh Nam 20215095" userId="8cc505fa-321b-46d3-ad53-edfcd79405a7" providerId="ADAL" clId="{6C0E3274-A811-48A1-ABE7-EFBB2708A42C}" dt="2025-06-04T00:01:42.540" v="50" actId="20577"/>
        <pc:sldMkLst>
          <pc:docMk/>
          <pc:sldMk cId="3390433937" sldId="280"/>
        </pc:sldMkLst>
        <pc:spChg chg="mod">
          <ac:chgData name="Ha Dinh Nam 20215095" userId="8cc505fa-321b-46d3-ad53-edfcd79405a7" providerId="ADAL" clId="{6C0E3274-A811-48A1-ABE7-EFBB2708A42C}" dt="2025-06-04T00:01:42.540" v="50" actId="20577"/>
          <ac:spMkLst>
            <pc:docMk/>
            <pc:sldMk cId="3390433937" sldId="280"/>
            <ac:spMk id="12" creationId="{E09CA66E-51CE-5435-F764-6BD4E67980D3}"/>
          </ac:spMkLst>
        </pc:spChg>
      </pc:sldChg>
    </pc:docChg>
  </pc:docChgLst>
  <pc:docChgLst>
    <pc:chgData name="Ha Dinh Nam 20215095" userId="8cc505fa-321b-46d3-ad53-edfcd79405a7" providerId="ADAL" clId="{B5E0B5AC-A8AA-4BD8-8D12-7059AC0A920B}"/>
    <pc:docChg chg="custSel addSld delSld modSld">
      <pc:chgData name="Ha Dinh Nam 20215095" userId="8cc505fa-321b-46d3-ad53-edfcd79405a7" providerId="ADAL" clId="{B5E0B5AC-A8AA-4BD8-8D12-7059AC0A920B}" dt="2025-04-15T15:21:36.286" v="29" actId="47"/>
      <pc:docMkLst>
        <pc:docMk/>
      </pc:docMkLst>
      <pc:sldChg chg="addSp delSp modSp mod">
        <pc:chgData name="Ha Dinh Nam 20215095" userId="8cc505fa-321b-46d3-ad53-edfcd79405a7" providerId="ADAL" clId="{B5E0B5AC-A8AA-4BD8-8D12-7059AC0A920B}" dt="2025-04-15T15:18:58.976" v="21" actId="21"/>
        <pc:sldMkLst>
          <pc:docMk/>
          <pc:sldMk cId="292364014" sldId="265"/>
        </pc:sldMkLst>
        <pc:spChg chg="add mod">
          <ac:chgData name="Ha Dinh Nam 20215095" userId="8cc505fa-321b-46d3-ad53-edfcd79405a7" providerId="ADAL" clId="{B5E0B5AC-A8AA-4BD8-8D12-7059AC0A920B}" dt="2025-04-15T15:17:13.212" v="12"/>
          <ac:spMkLst>
            <pc:docMk/>
            <pc:sldMk cId="292364014" sldId="265"/>
            <ac:spMk id="5" creationId="{3E47F13C-0FC8-3A40-0879-0DFB15E0EE7D}"/>
          </ac:spMkLst>
        </pc:spChg>
        <pc:spChg chg="add del mod">
          <ac:chgData name="Ha Dinh Nam 20215095" userId="8cc505fa-321b-46d3-ad53-edfcd79405a7" providerId="ADAL" clId="{B5E0B5AC-A8AA-4BD8-8D12-7059AC0A920B}" dt="2025-04-15T15:17:31.652" v="16" actId="478"/>
          <ac:spMkLst>
            <pc:docMk/>
            <pc:sldMk cId="292364014" sldId="265"/>
            <ac:spMk id="6" creationId="{A169F2B3-8675-CEC1-D131-F0177396BBB7}"/>
          </ac:spMkLst>
        </pc:spChg>
        <pc:spChg chg="add del mod">
          <ac:chgData name="Ha Dinh Nam 20215095" userId="8cc505fa-321b-46d3-ad53-edfcd79405a7" providerId="ADAL" clId="{B5E0B5AC-A8AA-4BD8-8D12-7059AC0A920B}" dt="2025-04-15T15:18:58.976" v="21" actId="21"/>
          <ac:spMkLst>
            <pc:docMk/>
            <pc:sldMk cId="292364014" sldId="265"/>
            <ac:spMk id="7" creationId="{B6411D80-0E2B-F0BF-68E9-0EB92EFA4675}"/>
          </ac:spMkLst>
        </pc:spChg>
      </pc:sldChg>
      <pc:sldChg chg="addSp delSp modSp mod">
        <pc:chgData name="Ha Dinh Nam 20215095" userId="8cc505fa-321b-46d3-ad53-edfcd79405a7" providerId="ADAL" clId="{B5E0B5AC-A8AA-4BD8-8D12-7059AC0A920B}" dt="2025-04-15T15:16:58.157" v="9" actId="21"/>
        <pc:sldMkLst>
          <pc:docMk/>
          <pc:sldMk cId="2566905253" sldId="278"/>
        </pc:sldMkLst>
        <pc:spChg chg="add del mod">
          <ac:chgData name="Ha Dinh Nam 20215095" userId="8cc505fa-321b-46d3-ad53-edfcd79405a7" providerId="ADAL" clId="{B5E0B5AC-A8AA-4BD8-8D12-7059AC0A920B}" dt="2025-04-15T15:16:58.157" v="9" actId="21"/>
          <ac:spMkLst>
            <pc:docMk/>
            <pc:sldMk cId="2566905253" sldId="278"/>
            <ac:spMk id="6" creationId="{A169F2B3-8675-CEC1-D131-F0177396BBB7}"/>
          </ac:spMkLst>
        </pc:spChg>
        <pc:spChg chg="add">
          <ac:chgData name="Ha Dinh Nam 20215095" userId="8cc505fa-321b-46d3-ad53-edfcd79405a7" providerId="ADAL" clId="{B5E0B5AC-A8AA-4BD8-8D12-7059AC0A920B}" dt="2025-04-15T15:16:49.151" v="8"/>
          <ac:spMkLst>
            <pc:docMk/>
            <pc:sldMk cId="2566905253" sldId="278"/>
            <ac:spMk id="8" creationId="{871BFEA1-C4D0-018E-18E0-BEB2136FBA26}"/>
          </ac:spMkLst>
        </pc:spChg>
      </pc:sldChg>
      <pc:sldChg chg="addSp delSp modSp mod">
        <pc:chgData name="Ha Dinh Nam 20215095" userId="8cc505fa-321b-46d3-ad53-edfcd79405a7" providerId="ADAL" clId="{B5E0B5AC-A8AA-4BD8-8D12-7059AC0A920B}" dt="2025-04-15T15:11:06.972" v="6" actId="1076"/>
        <pc:sldMkLst>
          <pc:docMk/>
          <pc:sldMk cId="3390433937" sldId="280"/>
        </pc:sldMkLst>
        <pc:picChg chg="add">
          <ac:chgData name="Ha Dinh Nam 20215095" userId="8cc505fa-321b-46d3-ad53-edfcd79405a7" providerId="ADAL" clId="{B5E0B5AC-A8AA-4BD8-8D12-7059AC0A920B}" dt="2025-04-15T15:02:09.568" v="0" actId="22"/>
          <ac:picMkLst>
            <pc:docMk/>
            <pc:sldMk cId="3390433937" sldId="280"/>
            <ac:picMk id="6" creationId="{7392DB45-B6BE-B438-59DB-7CFADD060EA9}"/>
          </ac:picMkLst>
        </pc:picChg>
        <pc:picChg chg="add del mod">
          <ac:chgData name="Ha Dinh Nam 20215095" userId="8cc505fa-321b-46d3-ad53-edfcd79405a7" providerId="ADAL" clId="{B5E0B5AC-A8AA-4BD8-8D12-7059AC0A920B}" dt="2025-04-15T15:10:13.985" v="4" actId="478"/>
          <ac:picMkLst>
            <pc:docMk/>
            <pc:sldMk cId="3390433937" sldId="280"/>
            <ac:picMk id="13" creationId="{F7422125-3502-62B2-BCB4-5F0317184FB7}"/>
          </ac:picMkLst>
        </pc:picChg>
        <pc:picChg chg="add mod">
          <ac:chgData name="Ha Dinh Nam 20215095" userId="8cc505fa-321b-46d3-ad53-edfcd79405a7" providerId="ADAL" clId="{B5E0B5AC-A8AA-4BD8-8D12-7059AC0A920B}" dt="2025-04-15T15:11:06.972" v="6" actId="1076"/>
          <ac:picMkLst>
            <pc:docMk/>
            <pc:sldMk cId="3390433937" sldId="280"/>
            <ac:picMk id="15" creationId="{607D1A3C-7DAF-1B76-906A-01EB1754EE65}"/>
          </ac:picMkLst>
        </pc:picChg>
      </pc:sldChg>
      <pc:sldChg chg="addSp delSp modSp add del mod">
        <pc:chgData name="Ha Dinh Nam 20215095" userId="8cc505fa-321b-46d3-ad53-edfcd79405a7" providerId="ADAL" clId="{B5E0B5AC-A8AA-4BD8-8D12-7059AC0A920B}" dt="2025-04-15T15:21:36.286" v="29" actId="47"/>
        <pc:sldMkLst>
          <pc:docMk/>
          <pc:sldMk cId="3866247261" sldId="298"/>
        </pc:sldMkLst>
        <pc:spChg chg="add mod">
          <ac:chgData name="Ha Dinh Nam 20215095" userId="8cc505fa-321b-46d3-ad53-edfcd79405a7" providerId="ADAL" clId="{B5E0B5AC-A8AA-4BD8-8D12-7059AC0A920B}" dt="2025-04-15T15:19:38.291" v="28" actId="1076"/>
          <ac:spMkLst>
            <pc:docMk/>
            <pc:sldMk cId="3866247261" sldId="298"/>
            <ac:spMk id="7" creationId="{B6411D80-0E2B-F0BF-68E9-0EB92EFA4675}"/>
          </ac:spMkLst>
        </pc:spChg>
        <pc:picChg chg="del">
          <ac:chgData name="Ha Dinh Nam 20215095" userId="8cc505fa-321b-46d3-ad53-edfcd79405a7" providerId="ADAL" clId="{B5E0B5AC-A8AA-4BD8-8D12-7059AC0A920B}" dt="2025-04-15T15:19:04.205" v="22" actId="478"/>
          <ac:picMkLst>
            <pc:docMk/>
            <pc:sldMk cId="3866247261" sldId="298"/>
            <ac:picMk id="6" creationId="{AEC3AA17-9128-9689-9CB0-C20A98C597D2}"/>
          </ac:picMkLst>
        </pc:picChg>
        <pc:picChg chg="del">
          <ac:chgData name="Ha Dinh Nam 20215095" userId="8cc505fa-321b-46d3-ad53-edfcd79405a7" providerId="ADAL" clId="{B5E0B5AC-A8AA-4BD8-8D12-7059AC0A920B}" dt="2025-04-15T15:19:06.695" v="23" actId="478"/>
          <ac:picMkLst>
            <pc:docMk/>
            <pc:sldMk cId="3866247261" sldId="298"/>
            <ac:picMk id="15" creationId="{1443158E-356D-6AE6-85D0-C98009070D65}"/>
          </ac:picMkLst>
        </pc:picChg>
      </pc:sldChg>
    </pc:docChg>
  </pc:docChgLst>
  <pc:docChgLst>
    <pc:chgData name="Người dùng Khách" userId="S::urn:spo:anon#cf355d1bb0435d0363d4658fe4e0f725c405b1dc1d781584d71ebe8f3744f8f6::" providerId="AD" clId="Web-{D5811C36-91CD-07F7-C059-8030024025E7}"/>
    <pc:docChg chg="modSld">
      <pc:chgData name="Người dùng Khách" userId="S::urn:spo:anon#cf355d1bb0435d0363d4658fe4e0f725c405b1dc1d781584d71ebe8f3744f8f6::" providerId="AD" clId="Web-{D5811C36-91CD-07F7-C059-8030024025E7}" dt="2025-04-15T14:59:17.139" v="15" actId="20577"/>
      <pc:docMkLst>
        <pc:docMk/>
      </pc:docMkLst>
      <pc:sldChg chg="modSp">
        <pc:chgData name="Người dùng Khách" userId="S::urn:spo:anon#cf355d1bb0435d0363d4658fe4e0f725c405b1dc1d781584d71ebe8f3744f8f6::" providerId="AD" clId="Web-{D5811C36-91CD-07F7-C059-8030024025E7}" dt="2025-04-15T14:59:17.139" v="15" actId="20577"/>
        <pc:sldMkLst>
          <pc:docMk/>
          <pc:sldMk cId="292364014" sldId="265"/>
        </pc:sldMkLst>
        <pc:spChg chg="mod">
          <ac:chgData name="Người dùng Khách" userId="S::urn:spo:anon#cf355d1bb0435d0363d4658fe4e0f725c405b1dc1d781584d71ebe8f3744f8f6::" providerId="AD" clId="Web-{D5811C36-91CD-07F7-C059-8030024025E7}" dt="2025-04-15T14:59:17.139" v="15" actId="20577"/>
          <ac:spMkLst>
            <pc:docMk/>
            <pc:sldMk cId="292364014" sldId="265"/>
            <ac:spMk id="4" creationId="{59563378-38F8-4CB3-AF99-2C56FCF55404}"/>
          </ac:spMkLst>
        </pc:spChg>
      </pc:sldChg>
    </pc:docChg>
  </pc:docChgLst>
  <pc:docChgLst>
    <pc:chgData name="Người dùng Khách" userId="S::urn:spo:anon#cf355d1bb0435d0363d4658fe4e0f725c405b1dc1d781584d71ebe8f3744f8f6::" providerId="AD" clId="Web-{9CE0EE07-54BC-FC35-5246-27F1B2A9CFC2}"/>
    <pc:docChg chg="addSld delSld modSld">
      <pc:chgData name="Người dùng Khách" userId="S::urn:spo:anon#cf355d1bb0435d0363d4658fe4e0f725c405b1dc1d781584d71ebe8f3744f8f6::" providerId="AD" clId="Web-{9CE0EE07-54BC-FC35-5246-27F1B2A9CFC2}" dt="2025-04-22T15:47:04.998" v="157"/>
      <pc:docMkLst>
        <pc:docMk/>
      </pc:docMkLst>
      <pc:sldChg chg="modSp">
        <pc:chgData name="Người dùng Khách" userId="S::urn:spo:anon#cf355d1bb0435d0363d4658fe4e0f725c405b1dc1d781584d71ebe8f3744f8f6::" providerId="AD" clId="Web-{9CE0EE07-54BC-FC35-5246-27F1B2A9CFC2}" dt="2025-04-22T15:40:54.459" v="76" actId="20577"/>
        <pc:sldMkLst>
          <pc:docMk/>
          <pc:sldMk cId="2566905253" sldId="278"/>
        </pc:sldMkLst>
        <pc:spChg chg="mod">
          <ac:chgData name="Người dùng Khách" userId="S::urn:spo:anon#cf355d1bb0435d0363d4658fe4e0f725c405b1dc1d781584d71ebe8f3744f8f6::" providerId="AD" clId="Web-{9CE0EE07-54BC-FC35-5246-27F1B2A9CFC2}" dt="2025-04-22T15:40:54.459" v="76" actId="20577"/>
          <ac:spMkLst>
            <pc:docMk/>
            <pc:sldMk cId="2566905253" sldId="278"/>
            <ac:spMk id="7" creationId="{8F23404E-E0BE-88BF-9CD6-D46D58231C72}"/>
          </ac:spMkLst>
        </pc:spChg>
      </pc:sldChg>
      <pc:sldChg chg="addSp delSp modSp add replId">
        <pc:chgData name="Người dùng Khách" userId="S::urn:spo:anon#cf355d1bb0435d0363d4658fe4e0f725c405b1dc1d781584d71ebe8f3744f8f6::" providerId="AD" clId="Web-{9CE0EE07-54BC-FC35-5246-27F1B2A9CFC2}" dt="2025-04-22T15:47:04.998" v="157"/>
        <pc:sldMkLst>
          <pc:docMk/>
          <pc:sldMk cId="2640987906" sldId="298"/>
        </pc:sldMkLst>
        <pc:spChg chg="mod">
          <ac:chgData name="Người dùng Khách" userId="S::urn:spo:anon#cf355d1bb0435d0363d4658fe4e0f725c405b1dc1d781584d71ebe8f3744f8f6::" providerId="AD" clId="Web-{9CE0EE07-54BC-FC35-5246-27F1B2A9CFC2}" dt="2025-04-22T15:41:23.804" v="86" actId="20577"/>
          <ac:spMkLst>
            <pc:docMk/>
            <pc:sldMk cId="2640987906" sldId="298"/>
            <ac:spMk id="12" creationId="{AB4867F8-3B01-1635-D9F1-D515F5800183}"/>
          </ac:spMkLst>
        </pc:spChg>
        <pc:spChg chg="add mod">
          <ac:chgData name="Người dùng Khách" userId="S::urn:spo:anon#cf355d1bb0435d0363d4658fe4e0f725c405b1dc1d781584d71ebe8f3744f8f6::" providerId="AD" clId="Web-{9CE0EE07-54BC-FC35-5246-27F1B2A9CFC2}" dt="2025-04-22T15:43:34.072" v="110" actId="1076"/>
          <ac:spMkLst>
            <pc:docMk/>
            <pc:sldMk cId="2640987906" sldId="298"/>
            <ac:spMk id="18" creationId="{46C9C1E7-D7FD-1606-D090-28ABF766A1D6}"/>
          </ac:spMkLst>
        </pc:spChg>
        <pc:picChg chg="add mod">
          <ac:chgData name="Người dùng Khách" userId="S::urn:spo:anon#cf355d1bb0435d0363d4658fe4e0f725c405b1dc1d781584d71ebe8f3744f8f6::" providerId="AD" clId="Web-{9CE0EE07-54BC-FC35-5246-27F1B2A9CFC2}" dt="2025-04-22T15:43:36.869" v="111" actId="1076"/>
          <ac:picMkLst>
            <pc:docMk/>
            <pc:sldMk cId="2640987906" sldId="298"/>
            <ac:picMk id="3" creationId="{B20F5DAB-0428-0779-C800-C2BD0E7AB8DD}"/>
          </ac:picMkLst>
        </pc:picChg>
        <pc:picChg chg="del">
          <ac:chgData name="Người dùng Khách" userId="S::urn:spo:anon#cf355d1bb0435d0363d4658fe4e0f725c405b1dc1d781584d71ebe8f3744f8f6::" providerId="AD" clId="Web-{9CE0EE07-54BC-FC35-5246-27F1B2A9CFC2}" dt="2025-04-22T14:10:14.483" v="1"/>
          <ac:picMkLst>
            <pc:docMk/>
            <pc:sldMk cId="2640987906" sldId="298"/>
            <ac:picMk id="6" creationId="{23E7C3CA-CABF-5B28-B566-B819CC16823F}"/>
          </ac:picMkLst>
        </pc:picChg>
        <pc:picChg chg="add del mod">
          <ac:chgData name="Người dùng Khách" userId="S::urn:spo:anon#cf355d1bb0435d0363d4658fe4e0f725c405b1dc1d781584d71ebe8f3744f8f6::" providerId="AD" clId="Web-{9CE0EE07-54BC-FC35-5246-27F1B2A9CFC2}" dt="2025-04-22T14:37:21.232" v="30"/>
          <ac:picMkLst>
            <pc:docMk/>
            <pc:sldMk cId="2640987906" sldId="298"/>
            <ac:picMk id="7" creationId="{6F468726-383F-2F04-A0D7-5DA5189E46E0}"/>
          </ac:picMkLst>
        </pc:picChg>
        <pc:picChg chg="add del mod">
          <ac:chgData name="Người dùng Khách" userId="S::urn:spo:anon#cf355d1bb0435d0363d4658fe4e0f725c405b1dc1d781584d71ebe8f3744f8f6::" providerId="AD" clId="Web-{9CE0EE07-54BC-FC35-5246-27F1B2A9CFC2}" dt="2025-04-22T15:43:30.462" v="109" actId="1076"/>
          <ac:picMkLst>
            <pc:docMk/>
            <pc:sldMk cId="2640987906" sldId="298"/>
            <ac:picMk id="8" creationId="{AD2891BF-B098-9AD6-A7AA-0DFC3DA8892A}"/>
          </ac:picMkLst>
        </pc:picChg>
        <pc:picChg chg="add del mod">
          <ac:chgData name="Người dùng Khách" userId="S::urn:spo:anon#cf355d1bb0435d0363d4658fe4e0f725c405b1dc1d781584d71ebe8f3744f8f6::" providerId="AD" clId="Web-{9CE0EE07-54BC-FC35-5246-27F1B2A9CFC2}" dt="2025-04-22T15:47:04.295" v="156"/>
          <ac:picMkLst>
            <pc:docMk/>
            <pc:sldMk cId="2640987906" sldId="298"/>
            <ac:picMk id="10" creationId="{C6ED7AAE-E61E-413B-3A94-43322D808D95}"/>
          </ac:picMkLst>
        </pc:picChg>
        <pc:picChg chg="add del mod">
          <ac:chgData name="Người dùng Khách" userId="S::urn:spo:anon#cf355d1bb0435d0363d4658fe4e0f725c405b1dc1d781584d71ebe8f3744f8f6::" providerId="AD" clId="Web-{9CE0EE07-54BC-FC35-5246-27F1B2A9CFC2}" dt="2025-04-22T15:06:03.092" v="43"/>
          <ac:picMkLst>
            <pc:docMk/>
            <pc:sldMk cId="2640987906" sldId="298"/>
            <ac:picMk id="11" creationId="{CFB662C2-1365-80E0-31C6-8DF42566353F}"/>
          </ac:picMkLst>
        </pc:picChg>
        <pc:picChg chg="add del mod">
          <ac:chgData name="Người dùng Khách" userId="S::urn:spo:anon#cf355d1bb0435d0363d4658fe4e0f725c405b1dc1d781584d71ebe8f3744f8f6::" providerId="AD" clId="Web-{9CE0EE07-54BC-FC35-5246-27F1B2A9CFC2}" dt="2025-04-22T15:11:30.036" v="45"/>
          <ac:picMkLst>
            <pc:docMk/>
            <pc:sldMk cId="2640987906" sldId="298"/>
            <ac:picMk id="13" creationId="{B43E1B13-6A74-21E8-B873-29FA24B252BB}"/>
          </ac:picMkLst>
        </pc:picChg>
        <pc:picChg chg="add del mod">
          <ac:chgData name="Người dùng Khách" userId="S::urn:spo:anon#cf355d1bb0435d0363d4658fe4e0f725c405b1dc1d781584d71ebe8f3744f8f6::" providerId="AD" clId="Web-{9CE0EE07-54BC-FC35-5246-27F1B2A9CFC2}" dt="2025-04-22T15:38:25.754" v="52"/>
          <ac:picMkLst>
            <pc:docMk/>
            <pc:sldMk cId="2640987906" sldId="298"/>
            <ac:picMk id="14" creationId="{1C2EA353-61BC-0670-D6E6-AB5A3F22C92D}"/>
          </ac:picMkLst>
        </pc:picChg>
        <pc:picChg chg="del">
          <ac:chgData name="Người dùng Khách" userId="S::urn:spo:anon#cf355d1bb0435d0363d4658fe4e0f725c405b1dc1d781584d71ebe8f3744f8f6::" providerId="AD" clId="Web-{9CE0EE07-54BC-FC35-5246-27F1B2A9CFC2}" dt="2025-04-22T15:41:42.695" v="92"/>
          <ac:picMkLst>
            <pc:docMk/>
            <pc:sldMk cId="2640987906" sldId="298"/>
            <ac:picMk id="15" creationId="{3DD961EF-F68F-1718-4D1F-58A364822DE2}"/>
          </ac:picMkLst>
        </pc:picChg>
        <pc:picChg chg="add del mod">
          <ac:chgData name="Người dùng Khách" userId="S::urn:spo:anon#cf355d1bb0435d0363d4658fe4e0f725c405b1dc1d781584d71ebe8f3744f8f6::" providerId="AD" clId="Web-{9CE0EE07-54BC-FC35-5246-27F1B2A9CFC2}" dt="2025-04-22T15:47:03.216" v="155"/>
          <ac:picMkLst>
            <pc:docMk/>
            <pc:sldMk cId="2640987906" sldId="298"/>
            <ac:picMk id="16" creationId="{CBC608BE-12AA-F8EA-BB07-5212A2FA33F9}"/>
          </ac:picMkLst>
        </pc:picChg>
        <pc:picChg chg="add del mod">
          <ac:chgData name="Người dùng Khách" userId="S::urn:spo:anon#cf355d1bb0435d0363d4658fe4e0f725c405b1dc1d781584d71ebe8f3744f8f6::" providerId="AD" clId="Web-{9CE0EE07-54BC-FC35-5246-27F1B2A9CFC2}" dt="2025-04-22T15:47:04.998" v="157"/>
          <ac:picMkLst>
            <pc:docMk/>
            <pc:sldMk cId="2640987906" sldId="298"/>
            <ac:picMk id="17" creationId="{131053AF-E4BD-79E8-92A4-E3A70A6915AE}"/>
          </ac:picMkLst>
        </pc:picChg>
      </pc:sldChg>
      <pc:sldChg chg="new del">
        <pc:chgData name="Người dùng Khách" userId="S::urn:spo:anon#cf355d1bb0435d0363d4658fe4e0f725c405b1dc1d781584d71ebe8f3744f8f6::" providerId="AD" clId="Web-{9CE0EE07-54BC-FC35-5246-27F1B2A9CFC2}" dt="2025-04-22T14:23:47.045" v="6"/>
        <pc:sldMkLst>
          <pc:docMk/>
          <pc:sldMk cId="1624640227" sldId="299"/>
        </pc:sldMkLst>
      </pc:sldChg>
      <pc:sldChg chg="addSp delSp modSp add mod replId modShow">
        <pc:chgData name="Người dùng Khách" userId="S::urn:spo:anon#cf355d1bb0435d0363d4658fe4e0f725c405b1dc1d781584d71ebe8f3744f8f6::" providerId="AD" clId="Web-{9CE0EE07-54BC-FC35-5246-27F1B2A9CFC2}" dt="2025-04-22T15:46:47.794" v="152"/>
        <pc:sldMkLst>
          <pc:docMk/>
          <pc:sldMk cId="1796236550" sldId="299"/>
        </pc:sldMkLst>
        <pc:spChg chg="del">
          <ac:chgData name="Người dùng Khách" userId="S::urn:spo:anon#cf355d1bb0435d0363d4658fe4e0f725c405b1dc1d781584d71ebe8f3744f8f6::" providerId="AD" clId="Web-{9CE0EE07-54BC-FC35-5246-27F1B2A9CFC2}" dt="2025-04-22T15:45:35.512" v="139"/>
          <ac:spMkLst>
            <pc:docMk/>
            <pc:sldMk cId="1796236550" sldId="299"/>
            <ac:spMk id="12" creationId="{77449309-9DE1-27A9-F4ED-7B625D9520A7}"/>
          </ac:spMkLst>
        </pc:spChg>
        <pc:spChg chg="add">
          <ac:chgData name="Người dùng Khách" userId="S::urn:spo:anon#cf355d1bb0435d0363d4658fe4e0f725c405b1dc1d781584d71ebe8f3744f8f6::" providerId="AD" clId="Web-{9CE0EE07-54BC-FC35-5246-27F1B2A9CFC2}" dt="2025-04-22T15:45:36.105" v="140"/>
          <ac:spMkLst>
            <pc:docMk/>
            <pc:sldMk cId="1796236550" sldId="299"/>
            <ac:spMk id="22" creationId="{7917A4C9-4BBF-66CE-C81C-75330A44B100}"/>
          </ac:spMkLst>
        </pc:spChg>
        <pc:picChg chg="del">
          <ac:chgData name="Người dùng Khách" userId="S::urn:spo:anon#cf355d1bb0435d0363d4658fe4e0f725c405b1dc1d781584d71ebe8f3744f8f6::" providerId="AD" clId="Web-{9CE0EE07-54BC-FC35-5246-27F1B2A9CFC2}" dt="2025-04-22T14:23:56.420" v="10"/>
          <ac:picMkLst>
            <pc:docMk/>
            <pc:sldMk cId="1796236550" sldId="299"/>
            <ac:picMk id="3" creationId="{C1C99027-F84B-0680-1BDA-5F9A0147AA26}"/>
          </ac:picMkLst>
        </pc:picChg>
        <pc:picChg chg="add del mod">
          <ac:chgData name="Người dùng Khách" userId="S::urn:spo:anon#cf355d1bb0435d0363d4658fe4e0f725c405b1dc1d781584d71ebe8f3744f8f6::" providerId="AD" clId="Web-{9CE0EE07-54BC-FC35-5246-27F1B2A9CFC2}" dt="2025-04-22T15:44:51.292" v="132"/>
          <ac:picMkLst>
            <pc:docMk/>
            <pc:sldMk cId="1796236550" sldId="299"/>
            <ac:picMk id="6" creationId="{775DF729-6351-ED9B-38DE-AD3AF8FD3768}"/>
          </ac:picMkLst>
        </pc:picChg>
        <pc:picChg chg="del">
          <ac:chgData name="Người dùng Khách" userId="S::urn:spo:anon#cf355d1bb0435d0363d4658fe4e0f725c405b1dc1d781584d71ebe8f3744f8f6::" providerId="AD" clId="Web-{9CE0EE07-54BC-FC35-5246-27F1B2A9CFC2}" dt="2025-04-22T14:23:54.108" v="8"/>
          <ac:picMkLst>
            <pc:docMk/>
            <pc:sldMk cId="1796236550" sldId="299"/>
            <ac:picMk id="7" creationId="{EA67299C-75E3-0FDA-BFD1-9DA7C21EE243}"/>
          </ac:picMkLst>
        </pc:picChg>
        <pc:picChg chg="add mod">
          <ac:chgData name="Người dùng Khách" userId="S::urn:spo:anon#cf355d1bb0435d0363d4658fe4e0f725c405b1dc1d781584d71ebe8f3744f8f6::" providerId="AD" clId="Web-{9CE0EE07-54BC-FC35-5246-27F1B2A9CFC2}" dt="2025-04-22T15:44:49.417" v="131" actId="1076"/>
          <ac:picMkLst>
            <pc:docMk/>
            <pc:sldMk cId="1796236550" sldId="299"/>
            <ac:picMk id="8" creationId="{FE7B5D34-3ECD-A36E-B4DD-AD0256CC9601}"/>
          </ac:picMkLst>
        </pc:picChg>
        <pc:picChg chg="add mod">
          <ac:chgData name="Người dùng Khách" userId="S::urn:spo:anon#cf355d1bb0435d0363d4658fe4e0f725c405b1dc1d781584d71ebe8f3744f8f6::" providerId="AD" clId="Web-{9CE0EE07-54BC-FC35-5246-27F1B2A9CFC2}" dt="2025-04-22T15:44:47.058" v="130" actId="1076"/>
          <ac:picMkLst>
            <pc:docMk/>
            <pc:sldMk cId="1796236550" sldId="299"/>
            <ac:picMk id="10" creationId="{D79BC25E-7CA3-516F-31FE-71A75AFF18A0}"/>
          </ac:picMkLst>
        </pc:picChg>
        <pc:picChg chg="add mod">
          <ac:chgData name="Người dùng Khách" userId="S::urn:spo:anon#cf355d1bb0435d0363d4658fe4e0f725c405b1dc1d781584d71ebe8f3744f8f6::" providerId="AD" clId="Web-{9CE0EE07-54BC-FC35-5246-27F1B2A9CFC2}" dt="2025-04-22T14:25:14.875" v="18" actId="1076"/>
          <ac:picMkLst>
            <pc:docMk/>
            <pc:sldMk cId="1796236550" sldId="299"/>
            <ac:picMk id="11" creationId="{F3C6542A-7486-45A7-B48C-2CACF0355F58}"/>
          </ac:picMkLst>
        </pc:picChg>
        <pc:picChg chg="add mod">
          <ac:chgData name="Người dùng Khách" userId="S::urn:spo:anon#cf355d1bb0435d0363d4658fe4e0f725c405b1dc1d781584d71ebe8f3744f8f6::" providerId="AD" clId="Web-{9CE0EE07-54BC-FC35-5246-27F1B2A9CFC2}" dt="2025-04-22T15:44:44.854" v="129" actId="1076"/>
          <ac:picMkLst>
            <pc:docMk/>
            <pc:sldMk cId="1796236550" sldId="299"/>
            <ac:picMk id="13" creationId="{F327D058-A36B-57FD-0948-59F987ADFA3C}"/>
          </ac:picMkLst>
        </pc:picChg>
        <pc:picChg chg="add mod">
          <ac:chgData name="Người dùng Khách" userId="S::urn:spo:anon#cf355d1bb0435d0363d4658fe4e0f725c405b1dc1d781584d71ebe8f3744f8f6::" providerId="AD" clId="Web-{9CE0EE07-54BC-FC35-5246-27F1B2A9CFC2}" dt="2025-04-22T15:44:42.276" v="128" actId="1076"/>
          <ac:picMkLst>
            <pc:docMk/>
            <pc:sldMk cId="1796236550" sldId="299"/>
            <ac:picMk id="14" creationId="{D1CDAB3B-FDD0-AF40-0C61-2105640C4988}"/>
          </ac:picMkLst>
        </pc:picChg>
        <pc:picChg chg="del">
          <ac:chgData name="Người dùng Khách" userId="S::urn:spo:anon#cf355d1bb0435d0363d4658fe4e0f725c405b1dc1d781584d71ebe8f3744f8f6::" providerId="AD" clId="Web-{9CE0EE07-54BC-FC35-5246-27F1B2A9CFC2}" dt="2025-04-22T14:23:55.342" v="9"/>
          <ac:picMkLst>
            <pc:docMk/>
            <pc:sldMk cId="1796236550" sldId="299"/>
            <ac:picMk id="15" creationId="{81047C5A-D0CA-9F06-8006-9453A5433063}"/>
          </ac:picMkLst>
        </pc:picChg>
        <pc:picChg chg="add mod">
          <ac:chgData name="Người dùng Khách" userId="S::urn:spo:anon#cf355d1bb0435d0363d4658fe4e0f725c405b1dc1d781584d71ebe8f3744f8f6::" providerId="AD" clId="Web-{9CE0EE07-54BC-FC35-5246-27F1B2A9CFC2}" dt="2025-04-22T15:44:40.229" v="127" actId="1076"/>
          <ac:picMkLst>
            <pc:docMk/>
            <pc:sldMk cId="1796236550" sldId="299"/>
            <ac:picMk id="16" creationId="{7D35E558-EA7E-07E4-A97A-4ED7D2591222}"/>
          </ac:picMkLst>
        </pc:picChg>
        <pc:picChg chg="add mod">
          <ac:chgData name="Người dùng Khách" userId="S::urn:spo:anon#cf355d1bb0435d0363d4658fe4e0f725c405b1dc1d781584d71ebe8f3744f8f6::" providerId="AD" clId="Web-{9CE0EE07-54BC-FC35-5246-27F1B2A9CFC2}" dt="2025-04-22T15:44:38.245" v="126" actId="1076"/>
          <ac:picMkLst>
            <pc:docMk/>
            <pc:sldMk cId="1796236550" sldId="299"/>
            <ac:picMk id="17" creationId="{26DA8ED9-638D-0289-A1DB-394EFE552624}"/>
          </ac:picMkLst>
        </pc:picChg>
        <pc:picChg chg="add mod">
          <ac:chgData name="Người dùng Khách" userId="S::urn:spo:anon#cf355d1bb0435d0363d4658fe4e0f725c405b1dc1d781584d71ebe8f3744f8f6::" providerId="AD" clId="Web-{9CE0EE07-54BC-FC35-5246-27F1B2A9CFC2}" dt="2025-04-22T15:44:34.042" v="124" actId="1076"/>
          <ac:picMkLst>
            <pc:docMk/>
            <pc:sldMk cId="1796236550" sldId="299"/>
            <ac:picMk id="18" creationId="{E29C5CD1-A462-F963-6768-52C6DD5C048F}"/>
          </ac:picMkLst>
        </pc:picChg>
        <pc:picChg chg="add mod">
          <ac:chgData name="Người dùng Khách" userId="S::urn:spo:anon#cf355d1bb0435d0363d4658fe4e0f725c405b1dc1d781584d71ebe8f3744f8f6::" providerId="AD" clId="Web-{9CE0EE07-54BC-FC35-5246-27F1B2A9CFC2}" dt="2025-04-22T15:44:36.526" v="125" actId="1076"/>
          <ac:picMkLst>
            <pc:docMk/>
            <pc:sldMk cId="1796236550" sldId="299"/>
            <ac:picMk id="19" creationId="{2D43D1B2-DFA3-8B22-EB2A-92B681E7EAB9}"/>
          </ac:picMkLst>
        </pc:picChg>
        <pc:picChg chg="add mod">
          <ac:chgData name="Người dùng Khách" userId="S::urn:spo:anon#cf355d1bb0435d0363d4658fe4e0f725c405b1dc1d781584d71ebe8f3744f8f6::" providerId="AD" clId="Web-{9CE0EE07-54BC-FC35-5246-27F1B2A9CFC2}" dt="2025-04-22T15:44:32.135" v="123" actId="1076"/>
          <ac:picMkLst>
            <pc:docMk/>
            <pc:sldMk cId="1796236550" sldId="299"/>
            <ac:picMk id="20" creationId="{5AC407AE-4E2D-FABA-CBCC-F1479F4661B7}"/>
          </ac:picMkLst>
        </pc:picChg>
        <pc:picChg chg="add del mod">
          <ac:chgData name="Người dùng Khách" userId="S::urn:spo:anon#cf355d1bb0435d0363d4658fe4e0f725c405b1dc1d781584d71ebe8f3744f8f6::" providerId="AD" clId="Web-{9CE0EE07-54BC-FC35-5246-27F1B2A9CFC2}" dt="2025-04-22T15:46:06.934" v="144"/>
          <ac:picMkLst>
            <pc:docMk/>
            <pc:sldMk cId="1796236550" sldId="299"/>
            <ac:picMk id="23" creationId="{9FCFA631-D3EF-EEB6-3697-C42C23B5525A}"/>
          </ac:picMkLst>
        </pc:picChg>
        <pc:picChg chg="add mod">
          <ac:chgData name="Người dùng Khách" userId="S::urn:spo:anon#cf355d1bb0435d0363d4658fe4e0f725c405b1dc1d781584d71ebe8f3744f8f6::" providerId="AD" clId="Web-{9CE0EE07-54BC-FC35-5246-27F1B2A9CFC2}" dt="2025-04-22T15:46:47.794" v="152"/>
          <ac:picMkLst>
            <pc:docMk/>
            <pc:sldMk cId="1796236550" sldId="299"/>
            <ac:picMk id="24" creationId="{2CAB6738-70EB-D9DD-D213-007CDED61179}"/>
          </ac:picMkLst>
        </pc:picChg>
      </pc:sldChg>
      <pc:sldChg chg="addSp delSp modSp new del">
        <pc:chgData name="Người dùng Khách" userId="S::urn:spo:anon#cf355d1bb0435d0363d4658fe4e0f725c405b1dc1d781584d71ebe8f3744f8f6::" providerId="AD" clId="Web-{9CE0EE07-54BC-FC35-5246-27F1B2A9CFC2}" dt="2025-04-22T15:46:49.591" v="153"/>
        <pc:sldMkLst>
          <pc:docMk/>
          <pc:sldMk cId="1628366078" sldId="300"/>
        </pc:sldMkLst>
        <pc:spChg chg="del">
          <ac:chgData name="Người dùng Khách" userId="S::urn:spo:anon#cf355d1bb0435d0363d4658fe4e0f725c405b1dc1d781584d71ebe8f3744f8f6::" providerId="AD" clId="Web-{9CE0EE07-54BC-FC35-5246-27F1B2A9CFC2}" dt="2025-04-22T15:02:11.338" v="39"/>
          <ac:spMkLst>
            <pc:docMk/>
            <pc:sldMk cId="1628366078" sldId="300"/>
            <ac:spMk id="3" creationId="{2B71CC6D-11E8-3F34-F96D-03B4A3C1FA5E}"/>
          </ac:spMkLst>
        </pc:spChg>
        <pc:spChg chg="del">
          <ac:chgData name="Người dùng Khách" userId="S::urn:spo:anon#cf355d1bb0435d0363d4658fe4e0f725c405b1dc1d781584d71ebe8f3744f8f6::" providerId="AD" clId="Web-{9CE0EE07-54BC-FC35-5246-27F1B2A9CFC2}" dt="2025-04-22T15:02:11.338" v="38"/>
          <ac:spMkLst>
            <pc:docMk/>
            <pc:sldMk cId="1628366078" sldId="300"/>
            <ac:spMk id="4" creationId="{6AB5CE51-05DB-401C-D3BF-5DCFD15A014F}"/>
          </ac:spMkLst>
        </pc:spChg>
        <pc:picChg chg="add del mod">
          <ac:chgData name="Người dùng Khách" userId="S::urn:spo:anon#cf355d1bb0435d0363d4658fe4e0f725c405b1dc1d781584d71ebe8f3744f8f6::" providerId="AD" clId="Web-{9CE0EE07-54BC-FC35-5246-27F1B2A9CFC2}" dt="2025-04-22T15:16:41.823" v="48"/>
          <ac:picMkLst>
            <pc:docMk/>
            <pc:sldMk cId="1628366078" sldId="300"/>
            <ac:picMk id="6" creationId="{80ACD2C4-23D7-2A23-A1B5-172D630CD950}"/>
          </ac:picMkLst>
        </pc:picChg>
        <pc:picChg chg="add del mod">
          <ac:chgData name="Người dùng Khách" userId="S::urn:spo:anon#cf355d1bb0435d0363d4658fe4e0f725c405b1dc1d781584d71ebe8f3744f8f6::" providerId="AD" clId="Web-{9CE0EE07-54BC-FC35-5246-27F1B2A9CFC2}" dt="2025-04-22T15:45:42.605" v="141"/>
          <ac:picMkLst>
            <pc:docMk/>
            <pc:sldMk cId="1628366078" sldId="300"/>
            <ac:picMk id="7" creationId="{510E0A0C-72D1-8E35-DE39-C7BE2094C627}"/>
          </ac:picMkLst>
        </pc:picChg>
        <pc:picChg chg="add del mod">
          <ac:chgData name="Người dùng Khách" userId="S::urn:spo:anon#cf355d1bb0435d0363d4658fe4e0f725c405b1dc1d781584d71ebe8f3744f8f6::" providerId="AD" clId="Web-{9CE0EE07-54BC-FC35-5246-27F1B2A9CFC2}" dt="2025-04-22T15:46:45.247" v="151"/>
          <ac:picMkLst>
            <pc:docMk/>
            <pc:sldMk cId="1628366078" sldId="300"/>
            <ac:picMk id="8" creationId="{3246D078-CC41-99FC-DF4F-568640B37866}"/>
          </ac:picMkLst>
        </pc:picChg>
      </pc:sldChg>
      <pc:sldChg chg="add del replId">
        <pc:chgData name="Người dùng Khách" userId="S::urn:spo:anon#cf355d1bb0435d0363d4658fe4e0f725c405b1dc1d781584d71ebe8f3744f8f6::" providerId="AD" clId="Web-{9CE0EE07-54BC-FC35-5246-27F1B2A9CFC2}" dt="2025-04-22T14:54:28.564" v="36"/>
        <pc:sldMkLst>
          <pc:docMk/>
          <pc:sldMk cId="2557279555" sldId="300"/>
        </pc:sldMkLst>
      </pc:sldChg>
      <pc:sldChg chg="add del replId">
        <pc:chgData name="Người dùng Khách" userId="S::urn:spo:anon#cf355d1bb0435d0363d4658fe4e0f725c405b1dc1d781584d71ebe8f3744f8f6::" providerId="AD" clId="Web-{9CE0EE07-54BC-FC35-5246-27F1B2A9CFC2}" dt="2025-04-22T15:43:44.931" v="113"/>
        <pc:sldMkLst>
          <pc:docMk/>
          <pc:sldMk cId="920937129" sldId="301"/>
        </pc:sldMkLst>
      </pc:sldChg>
      <pc:sldChg chg="addSp delSp modSp add replId">
        <pc:chgData name="Người dùng Khách" userId="S::urn:spo:anon#cf355d1bb0435d0363d4658fe4e0f725c405b1dc1d781584d71ebe8f3744f8f6::" providerId="AD" clId="Web-{9CE0EE07-54BC-FC35-5246-27F1B2A9CFC2}" dt="2025-04-22T15:46:54.404" v="154" actId="1076"/>
        <pc:sldMkLst>
          <pc:docMk/>
          <pc:sldMk cId="3170820924" sldId="302"/>
        </pc:sldMkLst>
        <pc:spChg chg="del">
          <ac:chgData name="Người dùng Khách" userId="S::urn:spo:anon#cf355d1bb0435d0363d4658fe4e0f725c405b1dc1d781584d71ebe8f3744f8f6::" providerId="AD" clId="Web-{9CE0EE07-54BC-FC35-5246-27F1B2A9CFC2}" dt="2025-04-22T15:43:59.885" v="117"/>
          <ac:spMkLst>
            <pc:docMk/>
            <pc:sldMk cId="3170820924" sldId="302"/>
            <ac:spMk id="18" creationId="{E01D6FF3-3C43-DB66-4BF7-F48809AEBFC4}"/>
          </ac:spMkLst>
        </pc:spChg>
        <pc:picChg chg="del">
          <ac:chgData name="Người dùng Khách" userId="S::urn:spo:anon#cf355d1bb0435d0363d4658fe4e0f725c405b1dc1d781584d71ebe8f3744f8f6::" providerId="AD" clId="Web-{9CE0EE07-54BC-FC35-5246-27F1B2A9CFC2}" dt="2025-04-22T15:43:48.338" v="114"/>
          <ac:picMkLst>
            <pc:docMk/>
            <pc:sldMk cId="3170820924" sldId="302"/>
            <ac:picMk id="3" creationId="{AE0A9FEC-C930-2457-F37E-C72A7C0C0ED0}"/>
          </ac:picMkLst>
        </pc:picChg>
        <pc:picChg chg="add mod">
          <ac:chgData name="Người dùng Khách" userId="S::urn:spo:anon#cf355d1bb0435d0363d4658fe4e0f725c405b1dc1d781584d71ebe8f3744f8f6::" providerId="AD" clId="Web-{9CE0EE07-54BC-FC35-5246-27F1B2A9CFC2}" dt="2025-04-22T15:46:20.559" v="147" actId="1076"/>
          <ac:picMkLst>
            <pc:docMk/>
            <pc:sldMk cId="3170820924" sldId="302"/>
            <ac:picMk id="6" creationId="{89ED545F-59C4-998F-393A-395CA557B631}"/>
          </ac:picMkLst>
        </pc:picChg>
        <pc:picChg chg="del">
          <ac:chgData name="Người dùng Khách" userId="S::urn:spo:anon#cf355d1bb0435d0363d4658fe4e0f725c405b1dc1d781584d71ebe8f3744f8f6::" providerId="AD" clId="Web-{9CE0EE07-54BC-FC35-5246-27F1B2A9CFC2}" dt="2025-04-22T15:43:55.932" v="116"/>
          <ac:picMkLst>
            <pc:docMk/>
            <pc:sldMk cId="3170820924" sldId="302"/>
            <ac:picMk id="8" creationId="{4A8F8796-B87D-CDE1-45DC-22CED6211C5E}"/>
          </ac:picMkLst>
        </pc:picChg>
        <pc:picChg chg="mod">
          <ac:chgData name="Người dùng Khách" userId="S::urn:spo:anon#cf355d1bb0435d0363d4658fe4e0f725c405b1dc1d781584d71ebe8f3744f8f6::" providerId="AD" clId="Web-{9CE0EE07-54BC-FC35-5246-27F1B2A9CFC2}" dt="2025-04-22T15:46:18.591" v="146" actId="14100"/>
          <ac:picMkLst>
            <pc:docMk/>
            <pc:sldMk cId="3170820924" sldId="302"/>
            <ac:picMk id="10" creationId="{A19999EE-486E-34CD-D90E-05DACF8110F3}"/>
          </ac:picMkLst>
        </pc:picChg>
        <pc:picChg chg="mod">
          <ac:chgData name="Người dùng Khách" userId="S::urn:spo:anon#cf355d1bb0435d0363d4658fe4e0f725c405b1dc1d781584d71ebe8f3744f8f6::" providerId="AD" clId="Web-{9CE0EE07-54BC-FC35-5246-27F1B2A9CFC2}" dt="2025-04-22T15:46:22.481" v="148" actId="1076"/>
          <ac:picMkLst>
            <pc:docMk/>
            <pc:sldMk cId="3170820924" sldId="302"/>
            <ac:picMk id="16" creationId="{7D2A7902-E72F-03FD-0127-9F76B06790C5}"/>
          </ac:picMkLst>
        </pc:picChg>
        <pc:picChg chg="mod">
          <ac:chgData name="Người dùng Khách" userId="S::urn:spo:anon#cf355d1bb0435d0363d4658fe4e0f725c405b1dc1d781584d71ebe8f3744f8f6::" providerId="AD" clId="Web-{9CE0EE07-54BC-FC35-5246-27F1B2A9CFC2}" dt="2025-04-22T15:46:54.404" v="154" actId="1076"/>
          <ac:picMkLst>
            <pc:docMk/>
            <pc:sldMk cId="3170820924" sldId="302"/>
            <ac:picMk id="17" creationId="{493CAFD2-2057-0A08-166F-E261E0434CA8}"/>
          </ac:picMkLst>
        </pc:picChg>
      </pc:sldChg>
    </pc:docChg>
  </pc:docChgLst>
  <pc:docChgLst>
    <pc:chgData name="Guest User" userId="S::urn:spo:tenantanon#06f1b89f-07e8-464f-b408-ec1b45703f31::" providerId="AD" clId="Web-{593CE454-75E3-38DE-6EC3-F74AB16D5B7E}"/>
    <pc:docChg chg="modSld">
      <pc:chgData name="Guest User" userId="S::urn:spo:tenantanon#06f1b89f-07e8-464f-b408-ec1b45703f31::" providerId="AD" clId="Web-{593CE454-75E3-38DE-6EC3-F74AB16D5B7E}" dt="2025-06-02T14:17:03.894" v="3" actId="1076"/>
      <pc:docMkLst>
        <pc:docMk/>
      </pc:docMkLst>
      <pc:sldChg chg="modSp">
        <pc:chgData name="Guest User" userId="S::urn:spo:tenantanon#06f1b89f-07e8-464f-b408-ec1b45703f31::" providerId="AD" clId="Web-{593CE454-75E3-38DE-6EC3-F74AB16D5B7E}" dt="2025-06-02T14:17:03.894" v="3" actId="1076"/>
        <pc:sldMkLst>
          <pc:docMk/>
          <pc:sldMk cId="909970161" sldId="315"/>
        </pc:sldMkLst>
        <pc:picChg chg="mod">
          <ac:chgData name="Guest User" userId="S::urn:spo:tenantanon#06f1b89f-07e8-464f-b408-ec1b45703f31::" providerId="AD" clId="Web-{593CE454-75E3-38DE-6EC3-F74AB16D5B7E}" dt="2025-06-02T14:17:03.894" v="3" actId="1076"/>
          <ac:picMkLst>
            <pc:docMk/>
            <pc:sldMk cId="909970161" sldId="315"/>
            <ac:picMk id="16" creationId="{84B8E139-84F0-F75E-6642-A5190022B94E}"/>
          </ac:picMkLst>
        </pc:picChg>
        <pc:picChg chg="mod">
          <ac:chgData name="Guest User" userId="S::urn:spo:tenantanon#06f1b89f-07e8-464f-b408-ec1b45703f31::" providerId="AD" clId="Web-{593CE454-75E3-38DE-6EC3-F74AB16D5B7E}" dt="2025-06-02T14:17:01.347" v="2" actId="1076"/>
          <ac:picMkLst>
            <pc:docMk/>
            <pc:sldMk cId="909970161" sldId="315"/>
            <ac:picMk id="17" creationId="{BE2D3CD2-368E-1F3F-D440-7C6FF39D6B58}"/>
          </ac:picMkLst>
        </pc:picChg>
      </pc:sldChg>
    </pc:docChg>
  </pc:docChgLst>
  <pc:docChgLst>
    <pc:chgData name="Vu Minh Quan 20215128" userId="S::quan.vm215128@sis.hust.edu.vn::3d241d92-6947-4b10-a6e4-e09b0ac4983a" providerId="AD" clId="Web-{6137D0E5-A4C4-D1A3-B8EF-C9FF07F34BA7}"/>
    <pc:docChg chg="addSld modSld sldOrd">
      <pc:chgData name="Vu Minh Quan 20215128" userId="S::quan.vm215128@sis.hust.edu.vn::3d241d92-6947-4b10-a6e4-e09b0ac4983a" providerId="AD" clId="Web-{6137D0E5-A4C4-D1A3-B8EF-C9FF07F34BA7}" dt="2025-06-01T12:01:48.496" v="122" actId="1076"/>
      <pc:docMkLst>
        <pc:docMk/>
      </pc:docMkLst>
      <pc:sldChg chg="addSp delSp modSp">
        <pc:chgData name="Vu Minh Quan 20215128" userId="S::quan.vm215128@sis.hust.edu.vn::3d241d92-6947-4b10-a6e4-e09b0ac4983a" providerId="AD" clId="Web-{6137D0E5-A4C4-D1A3-B8EF-C9FF07F34BA7}" dt="2025-06-01T12:01:48.496" v="122" actId="1076"/>
        <pc:sldMkLst>
          <pc:docMk/>
          <pc:sldMk cId="639531457" sldId="303"/>
        </pc:sldMkLst>
        <pc:picChg chg="add mod">
          <ac:chgData name="Vu Minh Quan 20215128" userId="S::quan.vm215128@sis.hust.edu.vn::3d241d92-6947-4b10-a6e4-e09b0ac4983a" providerId="AD" clId="Web-{6137D0E5-A4C4-D1A3-B8EF-C9FF07F34BA7}" dt="2025-06-01T12:01:48.496" v="122" actId="1076"/>
          <ac:picMkLst>
            <pc:docMk/>
            <pc:sldMk cId="639531457" sldId="303"/>
            <ac:picMk id="3" creationId="{BDB613A0-C097-A036-0D1F-C55593D0E903}"/>
          </ac:picMkLst>
        </pc:picChg>
        <pc:picChg chg="del">
          <ac:chgData name="Vu Minh Quan 20215128" userId="S::quan.vm215128@sis.hust.edu.vn::3d241d92-6947-4b10-a6e4-e09b0ac4983a" providerId="AD" clId="Web-{6137D0E5-A4C4-D1A3-B8EF-C9FF07F34BA7}" dt="2025-06-01T11:15:47.881" v="105"/>
          <ac:picMkLst>
            <pc:docMk/>
            <pc:sldMk cId="639531457" sldId="303"/>
            <ac:picMk id="6" creationId="{CEA24893-2199-0C21-FBDC-F0E236242B78}"/>
          </ac:picMkLst>
        </pc:picChg>
        <pc:picChg chg="add mod">
          <ac:chgData name="Vu Minh Quan 20215128" userId="S::quan.vm215128@sis.hust.edu.vn::3d241d92-6947-4b10-a6e4-e09b0ac4983a" providerId="AD" clId="Web-{6137D0E5-A4C4-D1A3-B8EF-C9FF07F34BA7}" dt="2025-06-01T12:01:40.277" v="120" actId="1076"/>
          <ac:picMkLst>
            <pc:docMk/>
            <pc:sldMk cId="639531457" sldId="303"/>
            <ac:picMk id="7" creationId="{34E329FA-4DDE-6E8C-8E5C-57A04A7E3ABA}"/>
          </ac:picMkLst>
        </pc:picChg>
      </pc:sldChg>
      <pc:sldChg chg="addSp delSp modSp">
        <pc:chgData name="Vu Minh Quan 20215128" userId="S::quan.vm215128@sis.hust.edu.vn::3d241d92-6947-4b10-a6e4-e09b0ac4983a" providerId="AD" clId="Web-{6137D0E5-A4C4-D1A3-B8EF-C9FF07F34BA7}" dt="2025-06-01T11:23:26.113" v="114" actId="1076"/>
        <pc:sldMkLst>
          <pc:docMk/>
          <pc:sldMk cId="1463464013" sldId="313"/>
        </pc:sldMkLst>
        <pc:picChg chg="del">
          <ac:chgData name="Vu Minh Quan 20215128" userId="S::quan.vm215128@sis.hust.edu.vn::3d241d92-6947-4b10-a6e4-e09b0ac4983a" providerId="AD" clId="Web-{6137D0E5-A4C4-D1A3-B8EF-C9FF07F34BA7}" dt="2025-06-01T11:15:53.240" v="106"/>
          <ac:picMkLst>
            <pc:docMk/>
            <pc:sldMk cId="1463464013" sldId="313"/>
            <ac:picMk id="3" creationId="{B5B8667A-8635-0B63-14EC-70262BDD2379}"/>
          </ac:picMkLst>
        </pc:picChg>
        <pc:picChg chg="add mod">
          <ac:chgData name="Vu Minh Quan 20215128" userId="S::quan.vm215128@sis.hust.edu.vn::3d241d92-6947-4b10-a6e4-e09b0ac4983a" providerId="AD" clId="Web-{6137D0E5-A4C4-D1A3-B8EF-C9FF07F34BA7}" dt="2025-06-01T11:23:26.113" v="114" actId="1076"/>
          <ac:picMkLst>
            <pc:docMk/>
            <pc:sldMk cId="1463464013" sldId="313"/>
            <ac:picMk id="6" creationId="{E3BF2730-9B68-F502-A78D-122056D61D81}"/>
          </ac:picMkLst>
        </pc:picChg>
        <pc:picChg chg="add mod">
          <ac:chgData name="Vu Minh Quan 20215128" userId="S::quan.vm215128@sis.hust.edu.vn::3d241d92-6947-4b10-a6e4-e09b0ac4983a" providerId="AD" clId="Web-{6137D0E5-A4C4-D1A3-B8EF-C9FF07F34BA7}" dt="2025-06-01T11:23:16.004" v="113" actId="1076"/>
          <ac:picMkLst>
            <pc:docMk/>
            <pc:sldMk cId="1463464013" sldId="313"/>
            <ac:picMk id="7" creationId="{44DE7909-2E02-529A-1241-B83C1693B665}"/>
          </ac:picMkLst>
        </pc:picChg>
      </pc:sldChg>
      <pc:sldChg chg="addSp delSp modSp">
        <pc:chgData name="Vu Minh Quan 20215128" userId="S::quan.vm215128@sis.hust.edu.vn::3d241d92-6947-4b10-a6e4-e09b0ac4983a" providerId="AD" clId="Web-{6137D0E5-A4C4-D1A3-B8EF-C9FF07F34BA7}" dt="2025-06-01T11:22:00.736" v="111" actId="1076"/>
        <pc:sldMkLst>
          <pc:docMk/>
          <pc:sldMk cId="86752223" sldId="314"/>
        </pc:sldMkLst>
        <pc:picChg chg="add mod">
          <ac:chgData name="Vu Minh Quan 20215128" userId="S::quan.vm215128@sis.hust.edu.vn::3d241d92-6947-4b10-a6e4-e09b0ac4983a" providerId="AD" clId="Web-{6137D0E5-A4C4-D1A3-B8EF-C9FF07F34BA7}" dt="2025-06-01T11:22:00.736" v="111" actId="1076"/>
          <ac:picMkLst>
            <pc:docMk/>
            <pc:sldMk cId="86752223" sldId="314"/>
            <ac:picMk id="3" creationId="{6B8D39F2-B99B-6F96-2445-D1E0E97F871B}"/>
          </ac:picMkLst>
        </pc:picChg>
        <pc:picChg chg="del">
          <ac:chgData name="Vu Minh Quan 20215128" userId="S::quan.vm215128@sis.hust.edu.vn::3d241d92-6947-4b10-a6e4-e09b0ac4983a" providerId="AD" clId="Web-{6137D0E5-A4C4-D1A3-B8EF-C9FF07F34BA7}" dt="2025-06-01T11:15:58.600" v="107"/>
          <ac:picMkLst>
            <pc:docMk/>
            <pc:sldMk cId="86752223" sldId="314"/>
            <ac:picMk id="6" creationId="{9B278717-2494-2F4C-3988-1E3AE130D935}"/>
          </ac:picMkLst>
        </pc:picChg>
      </pc:sldChg>
      <pc:sldChg chg="addSp delSp modSp add replId">
        <pc:chgData name="Vu Minh Quan 20215128" userId="S::quan.vm215128@sis.hust.edu.vn::3d241d92-6947-4b10-a6e4-e09b0ac4983a" providerId="AD" clId="Web-{6137D0E5-A4C4-D1A3-B8EF-C9FF07F34BA7}" dt="2025-06-01T02:46:11.454" v="104" actId="14100"/>
        <pc:sldMkLst>
          <pc:docMk/>
          <pc:sldMk cId="909970161" sldId="315"/>
        </pc:sldMkLst>
        <pc:spChg chg="del">
          <ac:chgData name="Vu Minh Quan 20215128" userId="S::quan.vm215128@sis.hust.edu.vn::3d241d92-6947-4b10-a6e4-e09b0ac4983a" providerId="AD" clId="Web-{6137D0E5-A4C4-D1A3-B8EF-C9FF07F34BA7}" dt="2025-06-01T02:18:28.664" v="23"/>
          <ac:spMkLst>
            <pc:docMk/>
            <pc:sldMk cId="909970161" sldId="315"/>
            <ac:spMk id="3" creationId="{88A247E0-B576-05FD-9999-703D9A3B154D}"/>
          </ac:spMkLst>
        </pc:spChg>
        <pc:spChg chg="mod">
          <ac:chgData name="Vu Minh Quan 20215128" userId="S::quan.vm215128@sis.hust.edu.vn::3d241d92-6947-4b10-a6e4-e09b0ac4983a" providerId="AD" clId="Web-{6137D0E5-A4C4-D1A3-B8EF-C9FF07F34BA7}" dt="2025-06-01T02:18:24.742" v="21" actId="20577"/>
          <ac:spMkLst>
            <pc:docMk/>
            <pc:sldMk cId="909970161" sldId="315"/>
            <ac:spMk id="12" creationId="{7C2E4DA4-CB79-8303-548A-4E747A7B743D}"/>
          </ac:spMkLst>
        </pc:spChg>
        <pc:picChg chg="add del mod">
          <ac:chgData name="Vu Minh Quan 20215128" userId="S::quan.vm215128@sis.hust.edu.vn::3d241d92-6947-4b10-a6e4-e09b0ac4983a" providerId="AD" clId="Web-{6137D0E5-A4C4-D1A3-B8EF-C9FF07F34BA7}" dt="2025-06-01T02:36:29.225" v="49"/>
          <ac:picMkLst>
            <pc:docMk/>
            <pc:sldMk cId="909970161" sldId="315"/>
            <ac:picMk id="6" creationId="{F41C98E8-F94D-4012-F542-7ED355F93029}"/>
          </ac:picMkLst>
        </pc:picChg>
        <pc:picChg chg="add del mod">
          <ac:chgData name="Vu Minh Quan 20215128" userId="S::quan.vm215128@sis.hust.edu.vn::3d241d92-6947-4b10-a6e4-e09b0ac4983a" providerId="AD" clId="Web-{6137D0E5-A4C4-D1A3-B8EF-C9FF07F34BA7}" dt="2025-06-01T02:36:29.850" v="50"/>
          <ac:picMkLst>
            <pc:docMk/>
            <pc:sldMk cId="909970161" sldId="315"/>
            <ac:picMk id="7" creationId="{84EB9EF3-C6B7-4FCA-CEDB-4DD53ED8D8A8}"/>
          </ac:picMkLst>
        </pc:picChg>
        <pc:picChg chg="add del mod">
          <ac:chgData name="Vu Minh Quan 20215128" userId="S::quan.vm215128@sis.hust.edu.vn::3d241d92-6947-4b10-a6e4-e09b0ac4983a" providerId="AD" clId="Web-{6137D0E5-A4C4-D1A3-B8EF-C9FF07F34BA7}" dt="2025-06-01T02:24:37.190" v="38"/>
          <ac:picMkLst>
            <pc:docMk/>
            <pc:sldMk cId="909970161" sldId="315"/>
            <ac:picMk id="8" creationId="{F3011C3B-9D21-0EDB-6739-9D2F1DD49940}"/>
          </ac:picMkLst>
        </pc:picChg>
        <pc:picChg chg="add del mod">
          <ac:chgData name="Vu Minh Quan 20215128" userId="S::quan.vm215128@sis.hust.edu.vn::3d241d92-6947-4b10-a6e4-e09b0ac4983a" providerId="AD" clId="Web-{6137D0E5-A4C4-D1A3-B8EF-C9FF07F34BA7}" dt="2025-06-01T02:41:36.810" v="66"/>
          <ac:picMkLst>
            <pc:docMk/>
            <pc:sldMk cId="909970161" sldId="315"/>
            <ac:picMk id="10" creationId="{C16B2A27-5679-464F-2A04-B7B44675F82B}"/>
          </ac:picMkLst>
        </pc:picChg>
        <pc:picChg chg="del">
          <ac:chgData name="Vu Minh Quan 20215128" userId="S::quan.vm215128@sis.hust.edu.vn::3d241d92-6947-4b10-a6e4-e09b0ac4983a" providerId="AD" clId="Web-{6137D0E5-A4C4-D1A3-B8EF-C9FF07F34BA7}" dt="2025-06-01T02:18:25.976" v="22"/>
          <ac:picMkLst>
            <pc:docMk/>
            <pc:sldMk cId="909970161" sldId="315"/>
            <ac:picMk id="11" creationId="{C95B499C-6F7D-1F2C-494D-7447BD433E9B}"/>
          </ac:picMkLst>
        </pc:picChg>
        <pc:picChg chg="add del mod">
          <ac:chgData name="Vu Minh Quan 20215128" userId="S::quan.vm215128@sis.hust.edu.vn::3d241d92-6947-4b10-a6e4-e09b0ac4983a" providerId="AD" clId="Web-{6137D0E5-A4C4-D1A3-B8EF-C9FF07F34BA7}" dt="2025-06-01T02:41:36.888" v="67"/>
          <ac:picMkLst>
            <pc:docMk/>
            <pc:sldMk cId="909970161" sldId="315"/>
            <ac:picMk id="13" creationId="{4718BFD1-7EE7-D7D2-2769-BA1A5E6BE88E}"/>
          </ac:picMkLst>
        </pc:picChg>
        <pc:picChg chg="add mod">
          <ac:chgData name="Vu Minh Quan 20215128" userId="S::quan.vm215128@sis.hust.edu.vn::3d241d92-6947-4b10-a6e4-e09b0ac4983a" providerId="AD" clId="Web-{6137D0E5-A4C4-D1A3-B8EF-C9FF07F34BA7}" dt="2025-06-01T02:46:06.001" v="103" actId="1076"/>
          <ac:picMkLst>
            <pc:docMk/>
            <pc:sldMk cId="909970161" sldId="315"/>
            <ac:picMk id="14" creationId="{BB703C36-B055-5299-4E5E-15204567F849}"/>
          </ac:picMkLst>
        </pc:picChg>
        <pc:picChg chg="add mod">
          <ac:chgData name="Vu Minh Quan 20215128" userId="S::quan.vm215128@sis.hust.edu.vn::3d241d92-6947-4b10-a6e4-e09b0ac4983a" providerId="AD" clId="Web-{6137D0E5-A4C4-D1A3-B8EF-C9FF07F34BA7}" dt="2025-06-01T02:46:11.454" v="104" actId="14100"/>
          <ac:picMkLst>
            <pc:docMk/>
            <pc:sldMk cId="909970161" sldId="315"/>
            <ac:picMk id="15" creationId="{1698D185-6C4F-F5D6-794A-5D9837122B59}"/>
          </ac:picMkLst>
        </pc:picChg>
        <pc:picChg chg="add mod">
          <ac:chgData name="Vu Minh Quan 20215128" userId="S::quan.vm215128@sis.hust.edu.vn::3d241d92-6947-4b10-a6e4-e09b0ac4983a" providerId="AD" clId="Web-{6137D0E5-A4C4-D1A3-B8EF-C9FF07F34BA7}" dt="2025-06-01T02:45:08.950" v="89" actId="1076"/>
          <ac:picMkLst>
            <pc:docMk/>
            <pc:sldMk cId="909970161" sldId="315"/>
            <ac:picMk id="16" creationId="{84B8E139-84F0-F75E-6642-A5190022B94E}"/>
          </ac:picMkLst>
        </pc:picChg>
        <pc:picChg chg="add mod">
          <ac:chgData name="Vu Minh Quan 20215128" userId="S::quan.vm215128@sis.hust.edu.vn::3d241d92-6947-4b10-a6e4-e09b0ac4983a" providerId="AD" clId="Web-{6137D0E5-A4C4-D1A3-B8EF-C9FF07F34BA7}" dt="2025-06-01T02:46:04.454" v="102" actId="1076"/>
          <ac:picMkLst>
            <pc:docMk/>
            <pc:sldMk cId="909970161" sldId="315"/>
            <ac:picMk id="17" creationId="{BE2D3CD2-368E-1F3F-D440-7C6FF39D6B58}"/>
          </ac:picMkLst>
        </pc:picChg>
      </pc:sldChg>
      <pc:sldChg chg="modSp add ord replId">
        <pc:chgData name="Vu Minh Quan 20215128" userId="S::quan.vm215128@sis.hust.edu.vn::3d241d92-6947-4b10-a6e4-e09b0ac4983a" providerId="AD" clId="Web-{6137D0E5-A4C4-D1A3-B8EF-C9FF07F34BA7}" dt="2025-06-01T02:41:33.528" v="65"/>
        <pc:sldMkLst>
          <pc:docMk/>
          <pc:sldMk cId="3455588489" sldId="316"/>
        </pc:sldMkLst>
        <pc:picChg chg="mod">
          <ac:chgData name="Vu Minh Quan 20215128" userId="S::quan.vm215128@sis.hust.edu.vn::3d241d92-6947-4b10-a6e4-e09b0ac4983a" providerId="AD" clId="Web-{6137D0E5-A4C4-D1A3-B8EF-C9FF07F34BA7}" dt="2025-06-01T02:41:25.621" v="64" actId="1076"/>
          <ac:picMkLst>
            <pc:docMk/>
            <pc:sldMk cId="3455588489" sldId="316"/>
            <ac:picMk id="10" creationId="{9C5BFA61-4B75-6533-B682-0D3A1B6008DC}"/>
          </ac:picMkLst>
        </pc:picChg>
        <pc:picChg chg="mod">
          <ac:chgData name="Vu Minh Quan 20215128" userId="S::quan.vm215128@sis.hust.edu.vn::3d241d92-6947-4b10-a6e4-e09b0ac4983a" providerId="AD" clId="Web-{6137D0E5-A4C4-D1A3-B8EF-C9FF07F34BA7}" dt="2025-06-01T02:41:21.574" v="63" actId="1076"/>
          <ac:picMkLst>
            <pc:docMk/>
            <pc:sldMk cId="3455588489" sldId="316"/>
            <ac:picMk id="13" creationId="{C9F0D863-1B24-C072-1811-60D79D5755E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9/16/2025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9/16/2025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9/16/2025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9/16/2025</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9/16/2025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9/16/2025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9/16/2025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9/16/2025</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313388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9/16/2025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9/16/2025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9/16/2025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5" r:id="rId4"/>
    <p:sldLayoutId id="2147483683" r:id="rId5"/>
    <p:sldLayoutId id="2147483676"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xe.chotot.com/mua-ban-oto"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08518" y="1844817"/>
            <a:ext cx="7178635" cy="848792"/>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err="1">
                <a:latin typeface="Lato"/>
                <a:ea typeface="Lato"/>
                <a:cs typeface="Lato"/>
              </a:rPr>
              <a:t>DỰ</a:t>
            </a:r>
            <a:r>
              <a:rPr lang="en-US" sz="4800" dirty="0">
                <a:latin typeface="Lato"/>
                <a:ea typeface="Lato"/>
                <a:cs typeface="Lato"/>
              </a:rPr>
              <a:t> </a:t>
            </a:r>
            <a:r>
              <a:rPr lang="en-US" sz="4800" dirty="0" err="1">
                <a:latin typeface="Lato"/>
                <a:ea typeface="Lato"/>
                <a:cs typeface="Lato"/>
              </a:rPr>
              <a:t>ĐOÁN</a:t>
            </a:r>
            <a:r>
              <a:rPr lang="en-US" sz="4800" dirty="0">
                <a:latin typeface="Lato"/>
                <a:ea typeface="Lato"/>
                <a:cs typeface="Lato"/>
              </a:rPr>
              <a:t> </a:t>
            </a:r>
            <a:r>
              <a:rPr lang="en-US" sz="4800" dirty="0" err="1">
                <a:latin typeface="Lato"/>
                <a:ea typeface="Lato"/>
                <a:cs typeface="Lato"/>
              </a:rPr>
              <a:t>GIÁ</a:t>
            </a:r>
            <a:r>
              <a:rPr lang="en-US" sz="4800" dirty="0">
                <a:latin typeface="Lato"/>
                <a:ea typeface="Lato"/>
                <a:cs typeface="Lato"/>
              </a:rPr>
              <a:t> XE </a:t>
            </a:r>
            <a:r>
              <a:rPr lang="en-US" sz="4800" dirty="0" err="1">
                <a:latin typeface="Lato"/>
                <a:ea typeface="Lato"/>
                <a:cs typeface="Lato"/>
              </a:rPr>
              <a:t>ĐÃ</a:t>
            </a:r>
            <a:r>
              <a:rPr lang="en-US" sz="4800" dirty="0">
                <a:latin typeface="Lato"/>
                <a:ea typeface="Lato"/>
                <a:cs typeface="Lato"/>
              </a:rPr>
              <a:t> QUA </a:t>
            </a:r>
            <a:r>
              <a:rPr lang="en-US" sz="4800" dirty="0" err="1">
                <a:latin typeface="Lato"/>
                <a:ea typeface="Lato"/>
                <a:cs typeface="Lato"/>
              </a:rPr>
              <a:t>SỬ</a:t>
            </a:r>
            <a:r>
              <a:rPr lang="en-US" sz="4800" dirty="0">
                <a:latin typeface="Lato"/>
                <a:ea typeface="Lato"/>
                <a:cs typeface="Lato"/>
              </a:rPr>
              <a:t> </a:t>
            </a:r>
            <a:r>
              <a:rPr lang="en-US" sz="4800" dirty="0" err="1">
                <a:latin typeface="Lato"/>
                <a:ea typeface="Lato"/>
                <a:cs typeface="Lato"/>
              </a:rPr>
              <a:t>DỤNG</a:t>
            </a:r>
            <a:endParaRPr lang="en-US" sz="4800"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08518" y="3901659"/>
            <a:ext cx="6110104" cy="2133895"/>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spcBef>
                <a:spcPts val="0"/>
              </a:spcBef>
              <a:spcAft>
                <a:spcPts val="400"/>
              </a:spcAft>
            </a:pPr>
            <a:r>
              <a:rPr lang="en-US" sz="2400" b="0" dirty="0">
                <a:latin typeface="Arial"/>
                <a:ea typeface="Lato"/>
                <a:cs typeface="Lato"/>
              </a:rPr>
              <a:t>Phạm Nhật Anh - 20214987</a:t>
            </a:r>
            <a:endParaRPr lang="vi-VN" dirty="0">
              <a:latin typeface="Arial"/>
            </a:endParaRPr>
          </a:p>
          <a:p>
            <a:endParaRPr lang="en-US" sz="2800" b="0" dirty="0"/>
          </a:p>
          <a:p>
            <a:endParaRPr lang="en-US" sz="2800" b="0" dirty="0"/>
          </a:p>
          <a:p>
            <a:endParaRPr lang="en-US" sz="2800" b="0" dirty="0"/>
          </a:p>
        </p:txBody>
      </p:sp>
      <p:sp>
        <p:nvSpPr>
          <p:cNvPr id="2" name="TextBox 1">
            <a:extLst>
              <a:ext uri="{FF2B5EF4-FFF2-40B4-BE49-F238E27FC236}">
                <a16:creationId xmlns:a16="http://schemas.microsoft.com/office/drawing/2014/main" id="{C9DDD564-9940-6CE3-BE4F-6FF0814405AA}"/>
              </a:ext>
            </a:extLst>
          </p:cNvPr>
          <p:cNvSpPr txBox="1"/>
          <p:nvPr/>
        </p:nvSpPr>
        <p:spPr>
          <a:xfrm>
            <a:off x="549937" y="3251414"/>
            <a:ext cx="176337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u="sng" dirty="0" err="1">
                <a:solidFill>
                  <a:srgbClr val="C00000"/>
                </a:solidFill>
                <a:ea typeface="Calibri"/>
                <a:cs typeface="Calibri"/>
              </a:rPr>
              <a:t>Nhóm</a:t>
            </a:r>
            <a:r>
              <a:rPr lang="en-US" sz="3000" b="1" u="sng" dirty="0">
                <a:solidFill>
                  <a:srgbClr val="C00000"/>
                </a:solidFill>
                <a:ea typeface="Calibri"/>
                <a:cs typeface="Calibri"/>
              </a:rPr>
              <a:t>: </a:t>
            </a:r>
            <a:endParaRPr lang="en-US" sz="3000" b="1" u="sng" dirty="0">
              <a:solidFill>
                <a:srgbClr val="C00000"/>
              </a:solidFill>
            </a:endParaRPr>
          </a:p>
        </p:txBody>
      </p:sp>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CF340-337E-9277-A802-0FF7094CD54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CBE7E6-96D7-2BAF-A6A8-C4B130A05AE5}"/>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4" name="Content Placeholder 3">
            <a:extLst>
              <a:ext uri="{FF2B5EF4-FFF2-40B4-BE49-F238E27FC236}">
                <a16:creationId xmlns:a16="http://schemas.microsoft.com/office/drawing/2014/main" id="{80A8277B-582A-D499-51AD-35219613A7D3}"/>
              </a:ext>
            </a:extLst>
          </p:cNvPr>
          <p:cNvSpPr>
            <a:spLocks noGrp="1"/>
          </p:cNvSpPr>
          <p:nvPr>
            <p:ph sz="half" idx="2"/>
          </p:nvPr>
        </p:nvSpPr>
        <p:spPr/>
        <p:txBody>
          <a:bodyPr lIns="91440" tIns="45720" rIns="91440" bIns="45720" anchor="t"/>
          <a:lstStyle/>
          <a:p>
            <a:endParaRPr lang="en-US" sz="1800">
              <a:latin typeface="Arial"/>
              <a:ea typeface="Lato"/>
              <a:cs typeface="Times New Roman"/>
            </a:endParaRPr>
          </a:p>
          <a:p>
            <a:endParaRPr lang="en-US" sz="2000" b="1" i="1">
              <a:latin typeface="Arial"/>
              <a:ea typeface="Lato"/>
              <a:cs typeface="Times New Roman"/>
            </a:endParaRPr>
          </a:p>
        </p:txBody>
      </p:sp>
      <p:sp>
        <p:nvSpPr>
          <p:cNvPr id="5" name="Title 4">
            <a:extLst>
              <a:ext uri="{FF2B5EF4-FFF2-40B4-BE49-F238E27FC236}">
                <a16:creationId xmlns:a16="http://schemas.microsoft.com/office/drawing/2014/main" id="{1F230BBF-52A4-53F5-E5EC-22215B043F7C}"/>
              </a:ext>
            </a:extLst>
          </p:cNvPr>
          <p:cNvSpPr>
            <a:spLocks noGrp="1"/>
          </p:cNvSpPr>
          <p:nvPr>
            <p:ph type="title"/>
          </p:nvPr>
        </p:nvSpPr>
        <p:spPr/>
        <p:txBody>
          <a:bodyPr lIns="91440" tIns="45720" rIns="91440" bIns="45720" anchor="t"/>
          <a:lstStyle/>
          <a:p>
            <a:r>
              <a:rPr lang="en-US">
                <a:latin typeface="Lato"/>
                <a:ea typeface="Lato"/>
                <a:cs typeface="Lato"/>
              </a:rPr>
              <a:t>III.  Tiền </a:t>
            </a:r>
            <a:r>
              <a:rPr lang="en-US" err="1">
                <a:latin typeface="Lato"/>
                <a:ea typeface="Lato"/>
                <a:cs typeface="Lato"/>
              </a:rPr>
              <a:t>xử</a:t>
            </a:r>
            <a:r>
              <a:rPr lang="en-US">
                <a:latin typeface="Lato"/>
                <a:ea typeface="Lato"/>
                <a:cs typeface="Lato"/>
              </a:rPr>
              <a:t> </a:t>
            </a:r>
            <a:r>
              <a:rPr lang="en-US" err="1">
                <a:latin typeface="Lato"/>
                <a:ea typeface="Lato"/>
                <a:cs typeface="Lato"/>
              </a:rPr>
              <a:t>lý</a:t>
            </a:r>
            <a:r>
              <a:rPr lang="en-US">
                <a:latin typeface="Lato"/>
                <a:ea typeface="Lato"/>
                <a:cs typeface="Lato"/>
              </a:rPr>
              <a:t> </a:t>
            </a:r>
            <a:r>
              <a:rPr lang="en-US" err="1">
                <a:latin typeface="Lato"/>
                <a:ea typeface="Lato"/>
                <a:cs typeface="Lato"/>
              </a:rPr>
              <a:t>dữ</a:t>
            </a:r>
            <a:r>
              <a:rPr lang="en-US">
                <a:latin typeface="Lato"/>
                <a:ea typeface="Lato"/>
                <a:cs typeface="Lato"/>
              </a:rPr>
              <a:t> </a:t>
            </a:r>
            <a:r>
              <a:rPr lang="en-US" err="1">
                <a:latin typeface="Lato"/>
                <a:ea typeface="Lato"/>
                <a:cs typeface="Lato"/>
              </a:rPr>
              <a:t>liệu</a:t>
            </a:r>
            <a:endParaRPr lang="en-US" err="1"/>
          </a:p>
        </p:txBody>
      </p:sp>
      <p:sp>
        <p:nvSpPr>
          <p:cNvPr id="9" name="Content Placeholder 6">
            <a:extLst>
              <a:ext uri="{FF2B5EF4-FFF2-40B4-BE49-F238E27FC236}">
                <a16:creationId xmlns:a16="http://schemas.microsoft.com/office/drawing/2014/main" id="{8CFB7D46-761E-F0BF-C598-403897618F3F}"/>
              </a:ext>
            </a:extLst>
          </p:cNvPr>
          <p:cNvSpPr txBox="1">
            <a:spLocks/>
          </p:cNvSpPr>
          <p:nvPr/>
        </p:nvSpPr>
        <p:spPr>
          <a:xfrm>
            <a:off x="4712292" y="1247970"/>
            <a:ext cx="4226961" cy="34180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Arial"/>
                <a:ea typeface="Lato"/>
                <a:cs typeface="Arial"/>
              </a:rPr>
              <a:t>            </a:t>
            </a:r>
            <a:endParaRPr lang="en-US" sz="2000" b="1">
              <a:latin typeface="Arial"/>
            </a:endParaRPr>
          </a:p>
          <a:p>
            <a:pPr marL="0" indent="0">
              <a:buFont typeface="Arial" panose="020B0604020202020204" pitchFamily="34" charset="0"/>
              <a:buNone/>
            </a:pPr>
            <a:br>
              <a:rPr lang="en-US"/>
            </a:br>
            <a:endParaRPr lang="en-US"/>
          </a:p>
          <a:p>
            <a:pPr marL="0" indent="0">
              <a:buFont typeface="Arial" panose="020B0604020202020204" pitchFamily="34" charset="0"/>
              <a:buNone/>
            </a:pPr>
            <a:br>
              <a:rPr lang="en-US"/>
            </a:br>
            <a:br>
              <a:rPr lang="en-US"/>
            </a:br>
            <a:endParaRPr lang="en-US"/>
          </a:p>
          <a:p>
            <a:pPr marL="0" indent="0">
              <a:buFont typeface="Arial" panose="020B0604020202020204" pitchFamily="34" charset="0"/>
              <a:buNone/>
            </a:pPr>
            <a:r>
              <a:rPr lang="en-US" sz="1400">
                <a:latin typeface="Times New Roman"/>
                <a:ea typeface="Lato"/>
                <a:cs typeface="Times New Roman"/>
              </a:rPr>
              <a:t>  </a:t>
            </a:r>
            <a:r>
              <a:rPr lang="en-US" sz="1800">
                <a:latin typeface="Arial"/>
                <a:ea typeface="Lato"/>
                <a:cs typeface="Times New Roman"/>
              </a:rPr>
              <a:t> </a:t>
            </a:r>
            <a:endParaRPr lang="en-US" sz="1800">
              <a:latin typeface="Arial"/>
              <a:cs typeface="Times New Roman"/>
            </a:endParaRPr>
          </a:p>
          <a:p>
            <a:pPr marL="0" indent="0">
              <a:buFont typeface="Arial" panose="020B0604020202020204" pitchFamily="34" charset="0"/>
              <a:buNone/>
            </a:pPr>
            <a:br>
              <a:rPr lang="en-US"/>
            </a:br>
            <a:r>
              <a:rPr lang="en-US">
                <a:latin typeface="Lato"/>
                <a:ea typeface="Lato"/>
                <a:cs typeface="Lato"/>
              </a:rPr>
              <a:t> </a:t>
            </a:r>
            <a:endParaRPr lang="en-US"/>
          </a:p>
        </p:txBody>
      </p:sp>
      <p:sp>
        <p:nvSpPr>
          <p:cNvPr id="12" name="Hộp Văn bản 11">
            <a:extLst>
              <a:ext uri="{FF2B5EF4-FFF2-40B4-BE49-F238E27FC236}">
                <a16:creationId xmlns:a16="http://schemas.microsoft.com/office/drawing/2014/main" id="{32D4E14E-99BD-527A-8056-F1A08989E68C}"/>
              </a:ext>
            </a:extLst>
          </p:cNvPr>
          <p:cNvSpPr txBox="1"/>
          <p:nvPr/>
        </p:nvSpPr>
        <p:spPr>
          <a:xfrm>
            <a:off x="235077" y="1243900"/>
            <a:ext cx="8682057" cy="984885"/>
          </a:xfrm>
          <a:prstGeom prst="rect">
            <a:avLst/>
          </a:prstGeom>
          <a:noFill/>
        </p:spPr>
        <p:txBody>
          <a:bodyPr wrap="square" lIns="91440" tIns="45720" rIns="91440" bIns="45720" rtlCol="0" anchor="t">
            <a:spAutoFit/>
          </a:bodyPr>
          <a:lstStyle/>
          <a:p>
            <a:r>
              <a:rPr lang="vi-VN" sz="2000" b="1">
                <a:latin typeface="Arial"/>
                <a:ea typeface="Lato"/>
                <a:cs typeface="Arial"/>
              </a:rPr>
              <a:t>4. Xử lý </a:t>
            </a:r>
            <a:r>
              <a:rPr lang="vi-VN" sz="2000" b="1" err="1">
                <a:latin typeface="Arial"/>
                <a:ea typeface="Lato"/>
                <a:cs typeface="Arial"/>
              </a:rPr>
              <a:t>outlier</a:t>
            </a:r>
            <a:endParaRPr lang="vi-VN" sz="2000" b="1">
              <a:latin typeface="Arial"/>
              <a:ea typeface="Lato"/>
              <a:cs typeface="Arial"/>
            </a:endParaRPr>
          </a:p>
          <a:p>
            <a:r>
              <a:rPr lang="vi-VN" sz="2000" b="1">
                <a:latin typeface="Arial"/>
                <a:ea typeface="Lato"/>
                <a:cs typeface="Arial"/>
              </a:rPr>
              <a:t> </a:t>
            </a:r>
            <a:r>
              <a:rPr lang="en-US" err="1">
                <a:latin typeface="Arial"/>
                <a:ea typeface="Lato"/>
                <a:cs typeface="Arial"/>
              </a:rPr>
              <a:t>Loại</a:t>
            </a:r>
            <a:r>
              <a:rPr lang="en-US">
                <a:latin typeface="Arial"/>
                <a:ea typeface="Lato"/>
                <a:cs typeface="Arial"/>
              </a:rPr>
              <a:t> </a:t>
            </a:r>
            <a:r>
              <a:rPr lang="en-US" err="1">
                <a:latin typeface="Arial"/>
                <a:ea typeface="Lato"/>
                <a:cs typeface="Arial"/>
              </a:rPr>
              <a:t>bỏ</a:t>
            </a:r>
            <a:r>
              <a:rPr lang="en-US">
                <a:latin typeface="Arial"/>
                <a:ea typeface="Lato"/>
                <a:cs typeface="Arial"/>
              </a:rPr>
              <a:t> </a:t>
            </a:r>
            <a:r>
              <a:rPr lang="en-US" err="1">
                <a:latin typeface="Arial"/>
                <a:ea typeface="Lato"/>
                <a:cs typeface="Arial"/>
              </a:rPr>
              <a:t>các</a:t>
            </a:r>
            <a:r>
              <a:rPr lang="en-US">
                <a:latin typeface="Arial"/>
                <a:ea typeface="Lato"/>
                <a:cs typeface="Arial"/>
              </a:rPr>
              <a:t> </a:t>
            </a:r>
            <a:r>
              <a:rPr lang="en-US" err="1">
                <a:latin typeface="Arial"/>
                <a:ea typeface="Lato"/>
                <a:cs typeface="Arial"/>
              </a:rPr>
              <a:t>bản</a:t>
            </a:r>
            <a:r>
              <a:rPr lang="en-US">
                <a:latin typeface="Arial"/>
                <a:ea typeface="Lato"/>
                <a:cs typeface="Arial"/>
              </a:rPr>
              <a:t> </a:t>
            </a:r>
            <a:r>
              <a:rPr lang="en-US" err="1">
                <a:latin typeface="Arial"/>
                <a:ea typeface="Lato"/>
                <a:cs typeface="Arial"/>
              </a:rPr>
              <a:t>ghi</a:t>
            </a:r>
            <a:r>
              <a:rPr lang="en-US">
                <a:latin typeface="Arial"/>
                <a:ea typeface="Lato"/>
                <a:cs typeface="Arial"/>
              </a:rPr>
              <a:t> </a:t>
            </a:r>
            <a:r>
              <a:rPr lang="en-US" err="1">
                <a:latin typeface="Arial"/>
                <a:ea typeface="Lato"/>
                <a:cs typeface="Arial"/>
              </a:rPr>
              <a:t>có</a:t>
            </a:r>
            <a:r>
              <a:rPr lang="en-US">
                <a:latin typeface="Arial"/>
                <a:ea typeface="Lato"/>
                <a:cs typeface="Arial"/>
              </a:rPr>
              <a:t> </a:t>
            </a:r>
            <a:r>
              <a:rPr lang="en-US" err="1">
                <a:latin typeface="Arial"/>
                <a:ea typeface="Lato"/>
                <a:cs typeface="Arial"/>
              </a:rPr>
              <a:t>giá</a:t>
            </a:r>
            <a:r>
              <a:rPr lang="en-US">
                <a:latin typeface="Arial"/>
                <a:ea typeface="Lato"/>
                <a:cs typeface="Arial"/>
              </a:rPr>
              <a:t> </a:t>
            </a:r>
            <a:r>
              <a:rPr lang="en-US" err="1">
                <a:latin typeface="Arial"/>
                <a:ea typeface="Lato"/>
                <a:cs typeface="Arial"/>
              </a:rPr>
              <a:t>xe</a:t>
            </a:r>
            <a:r>
              <a:rPr lang="en-US">
                <a:latin typeface="Arial"/>
                <a:ea typeface="Lato"/>
                <a:cs typeface="Arial"/>
              </a:rPr>
              <a:t> </a:t>
            </a:r>
            <a:r>
              <a:rPr lang="en-US" err="1">
                <a:latin typeface="Arial"/>
                <a:ea typeface="Lato"/>
                <a:cs typeface="Arial"/>
              </a:rPr>
              <a:t>quá</a:t>
            </a:r>
            <a:r>
              <a:rPr lang="en-US">
                <a:latin typeface="Arial"/>
                <a:ea typeface="Lato"/>
                <a:cs typeface="Arial"/>
              </a:rPr>
              <a:t> </a:t>
            </a:r>
            <a:r>
              <a:rPr lang="en-US" err="1">
                <a:latin typeface="Arial"/>
                <a:ea typeface="Lato"/>
                <a:cs typeface="Arial"/>
              </a:rPr>
              <a:t>cao</a:t>
            </a:r>
            <a:r>
              <a:rPr lang="en-US">
                <a:latin typeface="Arial"/>
                <a:ea typeface="Lato"/>
                <a:cs typeface="Arial"/>
              </a:rPr>
              <a:t> (&gt; 5 </a:t>
            </a:r>
            <a:r>
              <a:rPr lang="en-US" err="1">
                <a:latin typeface="Arial"/>
                <a:ea typeface="Lato"/>
                <a:cs typeface="Arial"/>
              </a:rPr>
              <a:t>tỷ</a:t>
            </a:r>
            <a:r>
              <a:rPr lang="en-US">
                <a:latin typeface="Arial"/>
                <a:ea typeface="Lato"/>
                <a:cs typeface="Arial"/>
              </a:rPr>
              <a:t> </a:t>
            </a:r>
            <a:r>
              <a:rPr lang="en-US" err="1">
                <a:latin typeface="Arial"/>
                <a:ea typeface="Lato"/>
                <a:cs typeface="Arial"/>
              </a:rPr>
              <a:t>đồng</a:t>
            </a:r>
            <a:r>
              <a:rPr lang="en-US">
                <a:latin typeface="Arial"/>
                <a:ea typeface="Lato"/>
                <a:cs typeface="Arial"/>
              </a:rPr>
              <a:t>) </a:t>
            </a:r>
            <a:r>
              <a:rPr lang="en-US" err="1">
                <a:latin typeface="Arial"/>
                <a:ea typeface="Lato"/>
                <a:cs typeface="Arial"/>
              </a:rPr>
              <a:t>hoặc</a:t>
            </a:r>
            <a:r>
              <a:rPr lang="en-US">
                <a:latin typeface="Arial"/>
                <a:ea typeface="Lato"/>
                <a:cs typeface="Arial"/>
              </a:rPr>
              <a:t> </a:t>
            </a:r>
            <a:r>
              <a:rPr lang="en-US" err="1">
                <a:latin typeface="Arial"/>
                <a:ea typeface="Lato"/>
                <a:cs typeface="Arial"/>
              </a:rPr>
              <a:t>quá</a:t>
            </a:r>
            <a:r>
              <a:rPr lang="en-US">
                <a:latin typeface="Arial"/>
                <a:ea typeface="Lato"/>
                <a:cs typeface="Arial"/>
              </a:rPr>
              <a:t> </a:t>
            </a:r>
            <a:r>
              <a:rPr lang="en-US" err="1">
                <a:latin typeface="Arial"/>
                <a:ea typeface="Lato"/>
                <a:cs typeface="Arial"/>
              </a:rPr>
              <a:t>thấp</a:t>
            </a:r>
            <a:r>
              <a:rPr lang="en-US">
                <a:latin typeface="Arial"/>
                <a:ea typeface="Lato"/>
                <a:cs typeface="Arial"/>
              </a:rPr>
              <a:t> (&lt; 100 </a:t>
            </a:r>
            <a:r>
              <a:rPr lang="en-US" err="1">
                <a:latin typeface="Arial"/>
                <a:ea typeface="Lato"/>
                <a:cs typeface="Arial"/>
              </a:rPr>
              <a:t>triệu</a:t>
            </a:r>
            <a:r>
              <a:rPr lang="en-US">
                <a:latin typeface="Arial"/>
                <a:ea typeface="Lato"/>
                <a:cs typeface="Arial"/>
              </a:rPr>
              <a:t> </a:t>
            </a:r>
            <a:r>
              <a:rPr lang="en-US" err="1">
                <a:latin typeface="Arial"/>
                <a:ea typeface="Lato"/>
                <a:cs typeface="Arial"/>
              </a:rPr>
              <a:t>đồng</a:t>
            </a:r>
            <a:r>
              <a:rPr lang="en-US">
                <a:latin typeface="Arial"/>
                <a:ea typeface="Lato"/>
                <a:cs typeface="Arial"/>
              </a:rPr>
              <a:t>).</a:t>
            </a:r>
          </a:p>
        </p:txBody>
      </p:sp>
      <p:pic>
        <p:nvPicPr>
          <p:cNvPr id="11" name="Picture 10">
            <a:extLst>
              <a:ext uri="{FF2B5EF4-FFF2-40B4-BE49-F238E27FC236}">
                <a16:creationId xmlns:a16="http://schemas.microsoft.com/office/drawing/2014/main" id="{CF2B768C-EEB4-5C22-5EE8-02A3F22C855E}"/>
              </a:ext>
            </a:extLst>
          </p:cNvPr>
          <p:cNvPicPr>
            <a:picLocks noChangeAspect="1"/>
          </p:cNvPicPr>
          <p:nvPr/>
        </p:nvPicPr>
        <p:blipFill>
          <a:blip r:embed="rId2"/>
          <a:stretch>
            <a:fillRect/>
          </a:stretch>
        </p:blipFill>
        <p:spPr>
          <a:xfrm>
            <a:off x="2691502" y="2420671"/>
            <a:ext cx="4048125" cy="1009650"/>
          </a:xfrm>
          <a:prstGeom prst="rect">
            <a:avLst/>
          </a:prstGeom>
        </p:spPr>
      </p:pic>
      <p:sp>
        <p:nvSpPr>
          <p:cNvPr id="3" name="Content Placeholder 2">
            <a:extLst>
              <a:ext uri="{FF2B5EF4-FFF2-40B4-BE49-F238E27FC236}">
                <a16:creationId xmlns:a16="http://schemas.microsoft.com/office/drawing/2014/main" id="{28D02AE4-A161-AFD1-7F2E-D514E8F07C8D}"/>
              </a:ext>
            </a:extLst>
          </p:cNvPr>
          <p:cNvSpPr>
            <a:spLocks noGrp="1"/>
          </p:cNvSpPr>
          <p:nvPr/>
        </p:nvSpPr>
        <p:spPr>
          <a:xfrm>
            <a:off x="234593" y="3692746"/>
            <a:ext cx="8478094" cy="234116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sz="2000" b="1">
                <a:latin typeface="Arial"/>
                <a:ea typeface="Lato"/>
                <a:cs typeface="Arial"/>
              </a:rPr>
              <a:t>5. </a:t>
            </a:r>
            <a:r>
              <a:rPr lang="en-US" sz="2000" b="1" err="1">
                <a:latin typeface="Arial"/>
                <a:ea typeface="Lato"/>
                <a:cs typeface="Arial"/>
              </a:rPr>
              <a:t>Chuẩn</a:t>
            </a:r>
            <a:r>
              <a:rPr lang="en-US" sz="2000" b="1">
                <a:latin typeface="Arial"/>
                <a:ea typeface="Lato"/>
                <a:cs typeface="Arial"/>
              </a:rPr>
              <a:t> </a:t>
            </a:r>
            <a:r>
              <a:rPr lang="en-US" sz="2000" b="1" err="1">
                <a:latin typeface="Arial"/>
                <a:ea typeface="Lato"/>
                <a:cs typeface="Arial"/>
              </a:rPr>
              <a:t>hóa</a:t>
            </a:r>
            <a:r>
              <a:rPr lang="en-US" sz="2000" b="1">
                <a:latin typeface="Arial"/>
                <a:ea typeface="Lato"/>
                <a:cs typeface="Arial"/>
              </a:rPr>
              <a:t> </a:t>
            </a:r>
            <a:r>
              <a:rPr lang="en-US" sz="2000" b="1" err="1">
                <a:latin typeface="Arial"/>
                <a:ea typeface="Lato"/>
                <a:cs typeface="Arial"/>
              </a:rPr>
              <a:t>và</a:t>
            </a:r>
            <a:r>
              <a:rPr lang="en-US" sz="2000" b="1">
                <a:latin typeface="Arial"/>
                <a:ea typeface="Lato"/>
                <a:cs typeface="Arial"/>
              </a:rPr>
              <a:t> </a:t>
            </a:r>
            <a:r>
              <a:rPr lang="en-US" sz="2000" b="1" err="1">
                <a:latin typeface="Arial"/>
                <a:ea typeface="Lato"/>
                <a:cs typeface="Arial"/>
              </a:rPr>
              <a:t>mã</a:t>
            </a:r>
            <a:r>
              <a:rPr lang="en-US" sz="2000" b="1">
                <a:latin typeface="Arial"/>
                <a:ea typeface="Lato"/>
                <a:cs typeface="Arial"/>
              </a:rPr>
              <a:t> </a:t>
            </a:r>
            <a:r>
              <a:rPr lang="en-US" sz="2000" b="1" err="1">
                <a:latin typeface="Arial"/>
                <a:ea typeface="Lato"/>
                <a:cs typeface="Arial"/>
              </a:rPr>
              <a:t>hóa</a:t>
            </a:r>
            <a:r>
              <a:rPr lang="en-US" sz="2000" b="1">
                <a:latin typeface="Arial"/>
                <a:ea typeface="Lato"/>
                <a:cs typeface="Arial"/>
              </a:rPr>
              <a:t> </a:t>
            </a:r>
            <a:r>
              <a:rPr lang="en-US" sz="2000" b="1" err="1">
                <a:latin typeface="Arial"/>
                <a:ea typeface="Lato"/>
                <a:cs typeface="Arial"/>
              </a:rPr>
              <a:t>dữ</a:t>
            </a:r>
            <a:r>
              <a:rPr lang="en-US" sz="2000" b="1">
                <a:latin typeface="Arial"/>
                <a:ea typeface="Lato"/>
                <a:cs typeface="Arial"/>
              </a:rPr>
              <a:t> </a:t>
            </a:r>
            <a:r>
              <a:rPr lang="en-US" sz="2000" b="1" err="1">
                <a:latin typeface="Arial"/>
                <a:ea typeface="Lato"/>
                <a:cs typeface="Arial"/>
              </a:rPr>
              <a:t>liệu</a:t>
            </a:r>
            <a:r>
              <a:rPr lang="en-US" sz="2000" b="1">
                <a:latin typeface="Arial"/>
                <a:ea typeface="Lato"/>
                <a:cs typeface="Arial"/>
              </a:rPr>
              <a:t> </a:t>
            </a:r>
            <a:r>
              <a:rPr lang="en-US" sz="2000" b="1" i="1">
                <a:latin typeface="Arial"/>
                <a:ea typeface="Lato"/>
                <a:cs typeface="Arial"/>
              </a:rPr>
              <a:t>: </a:t>
            </a:r>
            <a:endParaRPr lang="vi-VN" sz="2000">
              <a:latin typeface="Arial"/>
              <a:cs typeface="Arial"/>
            </a:endParaRPr>
          </a:p>
          <a:p>
            <a:pPr lvl="1">
              <a:buFont typeface="Calibri" panose="020B0604020202020204" pitchFamily="34" charset="0"/>
              <a:buChar char="-"/>
            </a:pPr>
            <a:r>
              <a:rPr lang="vi-VN" sz="1800" b="1" i="1">
                <a:latin typeface="Arial"/>
                <a:ea typeface="Lato"/>
                <a:cs typeface="Arial"/>
              </a:rPr>
              <a:t>Chuẩn hóa:</a:t>
            </a:r>
            <a:r>
              <a:rPr lang="vi-VN" sz="1800">
                <a:latin typeface="Arial"/>
                <a:ea typeface="Lato"/>
                <a:cs typeface="Arial"/>
              </a:rPr>
              <a:t> chuẩn hóa đặc trưng bằng phương pháp Z-</a:t>
            </a:r>
            <a:r>
              <a:rPr lang="vi-VN" sz="1800" err="1">
                <a:latin typeface="Arial"/>
                <a:ea typeface="Lato"/>
                <a:cs typeface="Arial"/>
              </a:rPr>
              <a:t>score</a:t>
            </a:r>
            <a:r>
              <a:rPr lang="vi-VN" sz="1800">
                <a:latin typeface="Arial"/>
                <a:ea typeface="Lato"/>
                <a:cs typeface="Arial"/>
              </a:rPr>
              <a:t> (</a:t>
            </a:r>
            <a:r>
              <a:rPr lang="vi-VN" sz="1800" err="1">
                <a:latin typeface="Arial"/>
                <a:ea typeface="Lato"/>
                <a:cs typeface="Arial"/>
              </a:rPr>
              <a:t>Standardization</a:t>
            </a:r>
            <a:r>
              <a:rPr lang="vi-VN" sz="1800">
                <a:latin typeface="Arial"/>
                <a:ea typeface="Lato"/>
                <a:cs typeface="Arial"/>
              </a:rPr>
              <a:t>) thông qua </a:t>
            </a:r>
            <a:r>
              <a:rPr lang="vi-VN" sz="1800" err="1">
                <a:latin typeface="Arial"/>
                <a:ea typeface="Lato"/>
                <a:cs typeface="Arial"/>
              </a:rPr>
              <a:t>StandardScaler</a:t>
            </a:r>
            <a:r>
              <a:rPr lang="vi-VN" sz="1800">
                <a:latin typeface="Arial"/>
                <a:ea typeface="Lato"/>
                <a:cs typeface="Arial"/>
              </a:rPr>
              <a:t>.</a:t>
            </a:r>
            <a:endParaRPr lang="vi-VN" sz="1800">
              <a:latin typeface="Arial"/>
              <a:cs typeface="Arial"/>
            </a:endParaRPr>
          </a:p>
          <a:p>
            <a:pPr lvl="1">
              <a:buFont typeface="Calibri" panose="020B0604020202020204" pitchFamily="34" charset="0"/>
              <a:buChar char="-"/>
            </a:pPr>
            <a:r>
              <a:rPr lang="vi-VN" sz="1800" b="1" i="1">
                <a:latin typeface="Arial"/>
                <a:ea typeface="Lato"/>
                <a:cs typeface="Arial"/>
              </a:rPr>
              <a:t>Mã hóa:</a:t>
            </a:r>
            <a:r>
              <a:rPr lang="vi-VN" sz="1800">
                <a:latin typeface="Arial"/>
                <a:ea typeface="Lato"/>
                <a:cs typeface="Arial"/>
              </a:rPr>
              <a:t> sử dụng </a:t>
            </a:r>
            <a:r>
              <a:rPr lang="vi-VN" sz="1800" err="1">
                <a:latin typeface="Arial"/>
                <a:ea typeface="Lato"/>
                <a:cs typeface="Arial"/>
              </a:rPr>
              <a:t>One-Hot</a:t>
            </a:r>
            <a:r>
              <a:rPr lang="vi-VN" sz="1800">
                <a:latin typeface="Arial"/>
                <a:ea typeface="Lato"/>
                <a:cs typeface="Arial"/>
              </a:rPr>
              <a:t> </a:t>
            </a:r>
            <a:r>
              <a:rPr lang="vi-VN" sz="1800" err="1">
                <a:latin typeface="Arial"/>
                <a:ea typeface="Lato"/>
                <a:cs typeface="Arial"/>
              </a:rPr>
              <a:t>Encoding</a:t>
            </a:r>
            <a:r>
              <a:rPr lang="vi-VN" sz="1800">
                <a:latin typeface="Arial"/>
                <a:ea typeface="Lato"/>
                <a:cs typeface="Arial"/>
              </a:rPr>
              <a:t> để chuyển các giá trị phân loại (</a:t>
            </a:r>
            <a:r>
              <a:rPr lang="vi-VN" sz="1800" err="1">
                <a:latin typeface="Arial"/>
                <a:ea typeface="Lato"/>
                <a:cs typeface="Arial"/>
              </a:rPr>
              <a:t>categorical</a:t>
            </a:r>
            <a:r>
              <a:rPr lang="vi-VN" sz="1800">
                <a:latin typeface="Arial"/>
                <a:ea typeface="Lato"/>
                <a:cs typeface="Arial"/>
              </a:rPr>
              <a:t> </a:t>
            </a:r>
            <a:r>
              <a:rPr lang="vi-VN" sz="1800" err="1">
                <a:latin typeface="Arial"/>
                <a:ea typeface="Lato"/>
                <a:cs typeface="Arial"/>
              </a:rPr>
              <a:t>variables</a:t>
            </a:r>
            <a:r>
              <a:rPr lang="vi-VN" sz="1800">
                <a:latin typeface="Arial"/>
                <a:ea typeface="Lato"/>
                <a:cs typeface="Arial"/>
              </a:rPr>
              <a:t>) thành các đặc trưng số học (</a:t>
            </a:r>
            <a:r>
              <a:rPr lang="vi-VN" sz="1800" err="1">
                <a:latin typeface="Arial"/>
                <a:ea typeface="Lato"/>
                <a:cs typeface="Arial"/>
              </a:rPr>
              <a:t>numeric</a:t>
            </a:r>
            <a:r>
              <a:rPr lang="vi-VN" sz="1800">
                <a:latin typeface="Arial"/>
                <a:ea typeface="Lato"/>
                <a:cs typeface="Arial"/>
              </a:rPr>
              <a:t> </a:t>
            </a:r>
            <a:r>
              <a:rPr lang="vi-VN" sz="1800" err="1">
                <a:latin typeface="Arial"/>
                <a:ea typeface="Lato"/>
                <a:cs typeface="Arial"/>
              </a:rPr>
              <a:t>features</a:t>
            </a:r>
            <a:r>
              <a:rPr lang="vi-VN" sz="1800">
                <a:latin typeface="Arial"/>
                <a:ea typeface="Lato"/>
                <a:cs typeface="Arial"/>
              </a:rPr>
              <a:t>).</a:t>
            </a:r>
            <a:br>
              <a:rPr lang="en-US" sz="1800">
                <a:latin typeface="Arial" panose="020B0604020202020204" pitchFamily="34" charset="0"/>
                <a:cs typeface="Arial" panose="020B0604020202020204" pitchFamily="34" charset="0"/>
              </a:rPr>
            </a:br>
            <a:endParaRPr lang="en-US"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0820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B8B35-535D-3B42-37F7-60C99A9761C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72F03C-97E3-95DD-8D20-4D68D0762694}"/>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4" name="Content Placeholder 3">
            <a:extLst>
              <a:ext uri="{FF2B5EF4-FFF2-40B4-BE49-F238E27FC236}">
                <a16:creationId xmlns:a16="http://schemas.microsoft.com/office/drawing/2014/main" id="{59D05060-A49C-31CF-361F-B094EB4DF631}"/>
              </a:ext>
            </a:extLst>
          </p:cNvPr>
          <p:cNvSpPr>
            <a:spLocks noGrp="1"/>
          </p:cNvSpPr>
          <p:nvPr>
            <p:ph sz="half" idx="2"/>
          </p:nvPr>
        </p:nvSpPr>
        <p:spPr/>
        <p:txBody>
          <a:bodyPr lIns="91440" tIns="45720" rIns="91440" bIns="45720" anchor="t"/>
          <a:lstStyle/>
          <a:p>
            <a:endParaRPr lang="en-US" sz="1800">
              <a:latin typeface="Arial"/>
              <a:ea typeface="Lato"/>
              <a:cs typeface="Times New Roman"/>
            </a:endParaRPr>
          </a:p>
          <a:p>
            <a:endParaRPr lang="en-US" sz="2000" b="1" i="1">
              <a:latin typeface="Arial"/>
              <a:ea typeface="Lato"/>
              <a:cs typeface="Times New Roman"/>
            </a:endParaRPr>
          </a:p>
        </p:txBody>
      </p:sp>
      <p:sp>
        <p:nvSpPr>
          <p:cNvPr id="5" name="Title 4">
            <a:extLst>
              <a:ext uri="{FF2B5EF4-FFF2-40B4-BE49-F238E27FC236}">
                <a16:creationId xmlns:a16="http://schemas.microsoft.com/office/drawing/2014/main" id="{4EBA965E-2830-8B65-75DF-931C74338A89}"/>
              </a:ext>
            </a:extLst>
          </p:cNvPr>
          <p:cNvSpPr>
            <a:spLocks noGrp="1"/>
          </p:cNvSpPr>
          <p:nvPr>
            <p:ph type="title"/>
          </p:nvPr>
        </p:nvSpPr>
        <p:spPr/>
        <p:txBody>
          <a:bodyPr lIns="91440" tIns="45720" rIns="91440" bIns="45720" anchor="t"/>
          <a:lstStyle/>
          <a:p>
            <a:r>
              <a:rPr lang="en-US">
                <a:latin typeface="Lato"/>
                <a:ea typeface="Lato"/>
                <a:cs typeface="Lato"/>
              </a:rPr>
              <a:t>IV.  </a:t>
            </a:r>
            <a:r>
              <a:rPr lang="en-US" err="1">
                <a:latin typeface="Lato"/>
                <a:ea typeface="Lato"/>
                <a:cs typeface="Lato"/>
              </a:rPr>
              <a:t>Xây</a:t>
            </a:r>
            <a:r>
              <a:rPr lang="en-US">
                <a:latin typeface="Lato"/>
                <a:ea typeface="Lato"/>
                <a:cs typeface="Lato"/>
              </a:rPr>
              <a:t> </a:t>
            </a:r>
            <a:r>
              <a:rPr lang="en-US" err="1">
                <a:latin typeface="Lato"/>
                <a:ea typeface="Lato"/>
                <a:cs typeface="Lato"/>
              </a:rPr>
              <a:t>dựng</a:t>
            </a:r>
            <a:r>
              <a:rPr lang="en-US">
                <a:latin typeface="Lato"/>
                <a:ea typeface="Lato"/>
                <a:cs typeface="Lato"/>
              </a:rPr>
              <a:t> </a:t>
            </a:r>
            <a:r>
              <a:rPr lang="en-US" err="1">
                <a:latin typeface="Lato"/>
                <a:ea typeface="Lato"/>
                <a:cs typeface="Lato"/>
              </a:rPr>
              <a:t>và</a:t>
            </a:r>
            <a:r>
              <a:rPr lang="en-US">
                <a:latin typeface="Lato"/>
                <a:ea typeface="Lato"/>
                <a:cs typeface="Lato"/>
              </a:rPr>
              <a:t> </a:t>
            </a:r>
            <a:r>
              <a:rPr lang="en-US" err="1">
                <a:latin typeface="Lato"/>
                <a:ea typeface="Lato"/>
                <a:cs typeface="Lato"/>
              </a:rPr>
              <a:t>đánh</a:t>
            </a:r>
            <a:r>
              <a:rPr lang="en-US">
                <a:latin typeface="Lato"/>
                <a:ea typeface="Lato"/>
                <a:cs typeface="Lato"/>
              </a:rPr>
              <a:t> </a:t>
            </a:r>
            <a:r>
              <a:rPr lang="en-US" err="1">
                <a:latin typeface="Lato"/>
                <a:ea typeface="Lato"/>
                <a:cs typeface="Lato"/>
              </a:rPr>
              <a:t>giá</a:t>
            </a:r>
            <a:r>
              <a:rPr lang="en-US">
                <a:latin typeface="Lato"/>
                <a:ea typeface="Lato"/>
                <a:cs typeface="Lato"/>
              </a:rPr>
              <a:t> </a:t>
            </a:r>
            <a:r>
              <a:rPr lang="en-US" err="1">
                <a:latin typeface="Lato"/>
                <a:ea typeface="Lato"/>
                <a:cs typeface="Lato"/>
              </a:rPr>
              <a:t>mô</a:t>
            </a:r>
            <a:r>
              <a:rPr lang="en-US">
                <a:latin typeface="Lato"/>
                <a:ea typeface="Lato"/>
                <a:cs typeface="Lato"/>
              </a:rPr>
              <a:t> </a:t>
            </a:r>
            <a:r>
              <a:rPr lang="en-US" err="1">
                <a:latin typeface="Lato"/>
                <a:ea typeface="Lato"/>
                <a:cs typeface="Lato"/>
              </a:rPr>
              <a:t>hình</a:t>
            </a:r>
            <a:endParaRPr lang="en-US" err="1"/>
          </a:p>
        </p:txBody>
      </p:sp>
      <p:sp>
        <p:nvSpPr>
          <p:cNvPr id="9" name="Content Placeholder 6">
            <a:extLst>
              <a:ext uri="{FF2B5EF4-FFF2-40B4-BE49-F238E27FC236}">
                <a16:creationId xmlns:a16="http://schemas.microsoft.com/office/drawing/2014/main" id="{1BA2289F-839C-99C3-C7F3-DA6B7900C109}"/>
              </a:ext>
            </a:extLst>
          </p:cNvPr>
          <p:cNvSpPr txBox="1">
            <a:spLocks/>
          </p:cNvSpPr>
          <p:nvPr/>
        </p:nvSpPr>
        <p:spPr>
          <a:xfrm>
            <a:off x="4712292" y="1247970"/>
            <a:ext cx="4226961" cy="34180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Arial"/>
                <a:ea typeface="Lato"/>
                <a:cs typeface="Arial"/>
              </a:rPr>
              <a:t>            </a:t>
            </a:r>
            <a:endParaRPr lang="en-US" sz="2000" b="1">
              <a:latin typeface="Arial"/>
            </a:endParaRPr>
          </a:p>
          <a:p>
            <a:pPr marL="0" indent="0">
              <a:buFont typeface="Arial" panose="020B0604020202020204" pitchFamily="34" charset="0"/>
              <a:buNone/>
            </a:pPr>
            <a:br>
              <a:rPr lang="en-US"/>
            </a:br>
            <a:endParaRPr lang="en-US"/>
          </a:p>
          <a:p>
            <a:pPr marL="0" indent="0">
              <a:buFont typeface="Arial" panose="020B0604020202020204" pitchFamily="34" charset="0"/>
              <a:buNone/>
            </a:pPr>
            <a:br>
              <a:rPr lang="en-US"/>
            </a:br>
            <a:br>
              <a:rPr lang="en-US"/>
            </a:br>
            <a:endParaRPr lang="en-US"/>
          </a:p>
          <a:p>
            <a:pPr marL="0" indent="0">
              <a:buFont typeface="Arial" panose="020B0604020202020204" pitchFamily="34" charset="0"/>
              <a:buNone/>
            </a:pPr>
            <a:r>
              <a:rPr lang="en-US" sz="1400">
                <a:latin typeface="Times New Roman"/>
                <a:ea typeface="Lato"/>
                <a:cs typeface="Times New Roman"/>
              </a:rPr>
              <a:t>  </a:t>
            </a:r>
            <a:r>
              <a:rPr lang="en-US" sz="1800">
                <a:latin typeface="Arial"/>
                <a:ea typeface="Lato"/>
                <a:cs typeface="Times New Roman"/>
              </a:rPr>
              <a:t> </a:t>
            </a:r>
            <a:endParaRPr lang="en-US" sz="1800">
              <a:latin typeface="Arial"/>
              <a:cs typeface="Times New Roman"/>
            </a:endParaRPr>
          </a:p>
          <a:p>
            <a:pPr marL="0" indent="0">
              <a:buFont typeface="Arial" panose="020B0604020202020204" pitchFamily="34" charset="0"/>
              <a:buNone/>
            </a:pPr>
            <a:br>
              <a:rPr lang="en-US"/>
            </a:br>
            <a:r>
              <a:rPr lang="en-US">
                <a:latin typeface="Lato"/>
                <a:ea typeface="Lato"/>
                <a:cs typeface="Lato"/>
              </a:rPr>
              <a:t> </a:t>
            </a:r>
            <a:endParaRPr lang="en-US"/>
          </a:p>
        </p:txBody>
      </p:sp>
      <p:sp>
        <p:nvSpPr>
          <p:cNvPr id="12" name="Hộp Văn bản 11">
            <a:extLst>
              <a:ext uri="{FF2B5EF4-FFF2-40B4-BE49-F238E27FC236}">
                <a16:creationId xmlns:a16="http://schemas.microsoft.com/office/drawing/2014/main" id="{3B1DEB0F-5AC5-703C-453B-45E44C450207}"/>
              </a:ext>
            </a:extLst>
          </p:cNvPr>
          <p:cNvSpPr txBox="1"/>
          <p:nvPr/>
        </p:nvSpPr>
        <p:spPr>
          <a:xfrm>
            <a:off x="235077" y="1243900"/>
            <a:ext cx="8670852" cy="4690002"/>
          </a:xfrm>
          <a:prstGeom prst="rect">
            <a:avLst/>
          </a:prstGeom>
          <a:noFill/>
        </p:spPr>
        <p:txBody>
          <a:bodyPr wrap="square" lIns="91440" tIns="45720" rIns="91440" bIns="45720" rtlCol="0" anchor="t">
            <a:spAutoFit/>
          </a:bodyPr>
          <a:lstStyle/>
          <a:p>
            <a:pPr>
              <a:lnSpc>
                <a:spcPct val="90000"/>
              </a:lnSpc>
              <a:spcBef>
                <a:spcPts val="1000"/>
              </a:spcBef>
            </a:pPr>
            <a:r>
              <a:rPr lang="en-US" b="1" i="1">
                <a:latin typeface="Arial"/>
                <a:ea typeface="Lato"/>
                <a:cs typeface="Arial"/>
              </a:rPr>
              <a:t>- </a:t>
            </a:r>
            <a:r>
              <a:rPr lang="en-US" b="1" i="1" err="1">
                <a:latin typeface="Arial"/>
                <a:ea typeface="Lato"/>
                <a:cs typeface="Arial"/>
              </a:rPr>
              <a:t>Đầu</a:t>
            </a:r>
            <a:r>
              <a:rPr lang="en-US" b="1" i="1">
                <a:latin typeface="Arial"/>
                <a:ea typeface="Lato"/>
                <a:cs typeface="Arial"/>
              </a:rPr>
              <a:t> </a:t>
            </a:r>
            <a:r>
              <a:rPr lang="en-US" b="1" i="1" err="1">
                <a:latin typeface="Arial"/>
                <a:ea typeface="Lato"/>
                <a:cs typeface="Arial"/>
              </a:rPr>
              <a:t>vào</a:t>
            </a:r>
            <a:r>
              <a:rPr lang="en-US" b="1" i="1">
                <a:latin typeface="Arial"/>
                <a:ea typeface="Lato"/>
                <a:cs typeface="Arial"/>
              </a:rPr>
              <a:t>: </a:t>
            </a:r>
            <a:r>
              <a:rPr lang="en-US" err="1">
                <a:latin typeface="Arial"/>
                <a:ea typeface="Lato"/>
                <a:cs typeface="Arial"/>
              </a:rPr>
              <a:t>Gồm</a:t>
            </a:r>
            <a:r>
              <a:rPr lang="en-US">
                <a:latin typeface="Arial"/>
                <a:ea typeface="Lato"/>
                <a:cs typeface="Arial"/>
              </a:rPr>
              <a:t> 218 </a:t>
            </a:r>
            <a:r>
              <a:rPr lang="en-US" err="1">
                <a:latin typeface="Arial"/>
                <a:ea typeface="Lato"/>
                <a:cs typeface="Arial"/>
              </a:rPr>
              <a:t>trường</a:t>
            </a:r>
            <a:endParaRPr lang="en-US">
              <a:latin typeface="Arial"/>
              <a:ea typeface="Lato"/>
              <a:cs typeface="Arial"/>
            </a:endParaRPr>
          </a:p>
          <a:p>
            <a:pPr lvl="2">
              <a:lnSpc>
                <a:spcPct val="90000"/>
              </a:lnSpc>
              <a:spcBef>
                <a:spcPts val="500"/>
              </a:spcBef>
            </a:pPr>
            <a:endParaRPr lang="vi" sz="1600">
              <a:latin typeface="Arial"/>
              <a:ea typeface="Lato"/>
              <a:cs typeface="Arial"/>
            </a:endParaRPr>
          </a:p>
          <a:p>
            <a:endParaRPr lang="vi-VN" sz="2000" b="1">
              <a:latin typeface="Arial"/>
              <a:ea typeface="Lato"/>
              <a:cs typeface="Arial"/>
            </a:endParaRPr>
          </a:p>
          <a:p>
            <a:endParaRPr lang="vi-VN" sz="2000" b="1">
              <a:latin typeface="Arial"/>
              <a:ea typeface="Lato"/>
              <a:cs typeface="Arial"/>
            </a:endParaRPr>
          </a:p>
          <a:p>
            <a:endParaRPr lang="vi-VN" sz="2000" b="1">
              <a:latin typeface="Arial"/>
              <a:ea typeface="Lato"/>
              <a:cs typeface="Arial"/>
            </a:endParaRPr>
          </a:p>
          <a:p>
            <a:endParaRPr lang="vi-VN" sz="2000" b="1">
              <a:latin typeface="Arial"/>
              <a:ea typeface="Lato"/>
              <a:cs typeface="Arial"/>
            </a:endParaRPr>
          </a:p>
          <a:p>
            <a:endParaRPr lang="vi-VN" sz="2000" b="1">
              <a:latin typeface="Arial"/>
              <a:ea typeface="Lato"/>
              <a:cs typeface="Arial"/>
            </a:endParaRPr>
          </a:p>
          <a:p>
            <a:endParaRPr lang="vi-VN" sz="2000" b="1">
              <a:latin typeface="Arial"/>
              <a:ea typeface="Lato"/>
              <a:cs typeface="Arial"/>
            </a:endParaRPr>
          </a:p>
          <a:p>
            <a:r>
              <a:rPr lang="en-US" b="1" i="1">
                <a:latin typeface="Arial"/>
                <a:ea typeface="Lato"/>
                <a:cs typeface="Arial"/>
              </a:rPr>
              <a:t>- </a:t>
            </a:r>
            <a:r>
              <a:rPr lang="en-US" b="1" i="1" err="1">
                <a:latin typeface="Arial"/>
                <a:ea typeface="Lato"/>
                <a:cs typeface="Arial"/>
              </a:rPr>
              <a:t>Đầu</a:t>
            </a:r>
            <a:r>
              <a:rPr lang="en-US" b="1" i="1">
                <a:latin typeface="Arial"/>
                <a:ea typeface="Lato"/>
                <a:cs typeface="Arial"/>
              </a:rPr>
              <a:t> </a:t>
            </a:r>
            <a:r>
              <a:rPr lang="en-US" b="1" i="1" err="1">
                <a:latin typeface="Arial"/>
                <a:ea typeface="Lato"/>
                <a:cs typeface="Arial"/>
              </a:rPr>
              <a:t>ra</a:t>
            </a:r>
            <a:r>
              <a:rPr lang="en-US" b="1" i="1">
                <a:latin typeface="Arial"/>
                <a:ea typeface="Lato"/>
                <a:cs typeface="Arial"/>
              </a:rPr>
              <a:t>: </a:t>
            </a:r>
            <a:r>
              <a:rPr lang="en-US">
                <a:latin typeface="Arial"/>
                <a:ea typeface="Lato"/>
                <a:cs typeface="Arial"/>
              </a:rPr>
              <a:t>Giá </a:t>
            </a:r>
            <a:r>
              <a:rPr lang="en-US" err="1">
                <a:latin typeface="Arial"/>
                <a:ea typeface="Lato"/>
                <a:cs typeface="Arial"/>
              </a:rPr>
              <a:t>xe</a:t>
            </a:r>
            <a:endParaRPr lang="en-US">
              <a:latin typeface="Arial"/>
              <a:ea typeface="Lato"/>
              <a:cs typeface="Arial"/>
            </a:endParaRPr>
          </a:p>
          <a:p>
            <a:endParaRPr lang="en-US">
              <a:latin typeface="Arial"/>
              <a:ea typeface="Lato"/>
              <a:cs typeface="Arial"/>
            </a:endParaRPr>
          </a:p>
          <a:p>
            <a:r>
              <a:rPr lang="en-US" b="1" i="1">
                <a:latin typeface="Arial"/>
                <a:ea typeface="Lato"/>
                <a:cs typeface="Arial"/>
              </a:rPr>
              <a:t>- Phương </a:t>
            </a:r>
            <a:r>
              <a:rPr lang="en-US" b="1" i="1" err="1">
                <a:latin typeface="Arial"/>
                <a:ea typeface="Lato"/>
                <a:cs typeface="Arial"/>
              </a:rPr>
              <a:t>pháp</a:t>
            </a:r>
            <a:r>
              <a:rPr lang="en-US" b="1" i="1">
                <a:latin typeface="Arial"/>
                <a:ea typeface="Lato"/>
                <a:cs typeface="Arial"/>
              </a:rPr>
              <a:t> </a:t>
            </a:r>
            <a:r>
              <a:rPr lang="en-US" b="1" i="1" err="1">
                <a:latin typeface="Arial"/>
                <a:ea typeface="Lato"/>
                <a:cs typeface="Arial"/>
              </a:rPr>
              <a:t>đánh</a:t>
            </a:r>
            <a:r>
              <a:rPr lang="en-US" b="1" i="1">
                <a:latin typeface="Arial"/>
                <a:ea typeface="Lato"/>
                <a:cs typeface="Arial"/>
              </a:rPr>
              <a:t> </a:t>
            </a:r>
            <a:r>
              <a:rPr lang="en-US" b="1" i="1" err="1">
                <a:latin typeface="Arial"/>
                <a:ea typeface="Lato"/>
                <a:cs typeface="Arial"/>
              </a:rPr>
              <a:t>giá</a:t>
            </a:r>
            <a:r>
              <a:rPr lang="en-US" b="1" i="1">
                <a:latin typeface="Arial"/>
                <a:ea typeface="Lato"/>
                <a:cs typeface="Arial"/>
              </a:rPr>
              <a:t>:</a:t>
            </a:r>
            <a:endParaRPr lang="en-US"/>
          </a:p>
          <a:p>
            <a:pPr marL="742950" lvl="1" indent="-285750">
              <a:buFont typeface="Arial"/>
              <a:buChar char="•"/>
            </a:pPr>
            <a:r>
              <a:rPr lang="en-US">
                <a:latin typeface="Arial"/>
                <a:ea typeface="Lato"/>
                <a:cs typeface="Arial"/>
              </a:rPr>
              <a:t>Hold-out validation (train/test split): chia </a:t>
            </a:r>
            <a:r>
              <a:rPr lang="en-US" err="1">
                <a:latin typeface="Arial"/>
                <a:ea typeface="Lato"/>
                <a:cs typeface="Arial"/>
              </a:rPr>
              <a:t>dữ</a:t>
            </a:r>
            <a:r>
              <a:rPr lang="en-US">
                <a:latin typeface="Arial"/>
                <a:ea typeface="Lato"/>
                <a:cs typeface="Arial"/>
              </a:rPr>
              <a:t> </a:t>
            </a:r>
            <a:r>
              <a:rPr lang="en-US" err="1">
                <a:latin typeface="Arial"/>
                <a:ea typeface="Lato"/>
                <a:cs typeface="Arial"/>
              </a:rPr>
              <a:t>liệu</a:t>
            </a:r>
            <a:r>
              <a:rPr lang="en-US">
                <a:latin typeface="Arial"/>
                <a:ea typeface="Lato"/>
                <a:cs typeface="Arial"/>
              </a:rPr>
              <a:t> </a:t>
            </a:r>
            <a:r>
              <a:rPr lang="en-US" err="1">
                <a:latin typeface="Arial"/>
                <a:ea typeface="Lato"/>
                <a:cs typeface="Arial"/>
              </a:rPr>
              <a:t>thành</a:t>
            </a:r>
            <a:r>
              <a:rPr lang="en-US">
                <a:latin typeface="Arial"/>
                <a:ea typeface="Lato"/>
                <a:cs typeface="Arial"/>
              </a:rPr>
              <a:t> 80% train </a:t>
            </a:r>
            <a:r>
              <a:rPr lang="en-US" err="1">
                <a:latin typeface="Arial"/>
                <a:ea typeface="Lato"/>
                <a:cs typeface="Arial"/>
              </a:rPr>
              <a:t>và</a:t>
            </a:r>
            <a:r>
              <a:rPr lang="en-US">
                <a:latin typeface="Arial"/>
                <a:ea typeface="Lato"/>
                <a:cs typeface="Arial"/>
              </a:rPr>
              <a:t> 20% test</a:t>
            </a:r>
          </a:p>
          <a:p>
            <a:pPr marL="742950" lvl="1" indent="-285750">
              <a:buFont typeface="Arial"/>
              <a:buChar char="•"/>
            </a:pPr>
            <a:endParaRPr lang="en-US">
              <a:latin typeface="Arial"/>
              <a:ea typeface="Lato"/>
              <a:cs typeface="Arial"/>
            </a:endParaRPr>
          </a:p>
          <a:p>
            <a:pPr marL="742950" lvl="1" indent="-285750">
              <a:buFont typeface="Arial"/>
              <a:buChar char="•"/>
            </a:pPr>
            <a:endParaRPr lang="en-US">
              <a:latin typeface="Arial"/>
              <a:ea typeface="Lato"/>
              <a:cs typeface="Arial"/>
            </a:endParaRPr>
          </a:p>
          <a:p>
            <a:pPr marL="742950" lvl="1" indent="-285750">
              <a:buFont typeface="Arial"/>
              <a:buChar char="•"/>
            </a:pPr>
            <a:endParaRPr lang="en-US">
              <a:latin typeface="Arial"/>
              <a:ea typeface="Lato"/>
              <a:cs typeface="Arial"/>
            </a:endParaRPr>
          </a:p>
          <a:p>
            <a:pPr marL="742950" lvl="1" indent="-285750">
              <a:buFont typeface="Arial"/>
              <a:buChar char="•"/>
            </a:pPr>
            <a:r>
              <a:rPr lang="en-US">
                <a:latin typeface="Arial"/>
                <a:ea typeface="Lato"/>
                <a:cs typeface="Arial"/>
              </a:rPr>
              <a:t>K-Fold cross validation: </a:t>
            </a:r>
            <a:r>
              <a:rPr lang="en-US" err="1">
                <a:latin typeface="Arial"/>
                <a:ea typeface="Lato"/>
                <a:cs typeface="Arial"/>
              </a:rPr>
              <a:t>chọn</a:t>
            </a:r>
            <a:r>
              <a:rPr lang="en-US">
                <a:latin typeface="Arial"/>
                <a:ea typeface="Lato"/>
                <a:cs typeface="Arial"/>
              </a:rPr>
              <a:t> k = 5</a:t>
            </a:r>
          </a:p>
        </p:txBody>
      </p:sp>
      <p:pic>
        <p:nvPicPr>
          <p:cNvPr id="6" name="Picture 5">
            <a:extLst>
              <a:ext uri="{FF2B5EF4-FFF2-40B4-BE49-F238E27FC236}">
                <a16:creationId xmlns:a16="http://schemas.microsoft.com/office/drawing/2014/main" id="{32417FFF-AFCC-36DB-51B3-7E2FD7A3285E}"/>
              </a:ext>
            </a:extLst>
          </p:cNvPr>
          <p:cNvPicPr>
            <a:picLocks noChangeAspect="1"/>
          </p:cNvPicPr>
          <p:nvPr/>
        </p:nvPicPr>
        <p:blipFill>
          <a:blip r:embed="rId2"/>
          <a:stretch>
            <a:fillRect/>
          </a:stretch>
        </p:blipFill>
        <p:spPr>
          <a:xfrm>
            <a:off x="1376363" y="1708220"/>
            <a:ext cx="6391275" cy="1895475"/>
          </a:xfrm>
          <a:prstGeom prst="rect">
            <a:avLst/>
          </a:prstGeom>
        </p:spPr>
      </p:pic>
      <p:pic>
        <p:nvPicPr>
          <p:cNvPr id="3" name="Picture 2">
            <a:extLst>
              <a:ext uri="{FF2B5EF4-FFF2-40B4-BE49-F238E27FC236}">
                <a16:creationId xmlns:a16="http://schemas.microsoft.com/office/drawing/2014/main" id="{1DA4E581-6AF0-4BCC-31D2-8D2E6A2537AF}"/>
              </a:ext>
            </a:extLst>
          </p:cNvPr>
          <p:cNvPicPr>
            <a:picLocks noChangeAspect="1"/>
          </p:cNvPicPr>
          <p:nvPr/>
        </p:nvPicPr>
        <p:blipFill>
          <a:blip r:embed="rId3"/>
          <a:stretch>
            <a:fillRect/>
          </a:stretch>
        </p:blipFill>
        <p:spPr>
          <a:xfrm>
            <a:off x="2033587" y="4795135"/>
            <a:ext cx="5076825" cy="704850"/>
          </a:xfrm>
          <a:prstGeom prst="rect">
            <a:avLst/>
          </a:prstGeom>
        </p:spPr>
      </p:pic>
      <p:pic>
        <p:nvPicPr>
          <p:cNvPr id="7" name="Picture 6">
            <a:extLst>
              <a:ext uri="{FF2B5EF4-FFF2-40B4-BE49-F238E27FC236}">
                <a16:creationId xmlns:a16="http://schemas.microsoft.com/office/drawing/2014/main" id="{405E51FC-9DBB-839F-2144-FE731C1DDDC6}"/>
              </a:ext>
            </a:extLst>
          </p:cNvPr>
          <p:cNvPicPr>
            <a:picLocks noChangeAspect="1"/>
          </p:cNvPicPr>
          <p:nvPr/>
        </p:nvPicPr>
        <p:blipFill>
          <a:blip r:embed="rId4"/>
          <a:stretch>
            <a:fillRect/>
          </a:stretch>
        </p:blipFill>
        <p:spPr>
          <a:xfrm>
            <a:off x="2100263" y="5936612"/>
            <a:ext cx="4943475" cy="276225"/>
          </a:xfrm>
          <a:prstGeom prst="rect">
            <a:avLst/>
          </a:prstGeom>
        </p:spPr>
      </p:pic>
    </p:spTree>
    <p:extLst>
      <p:ext uri="{BB962C8B-B14F-4D97-AF65-F5344CB8AC3E}">
        <p14:creationId xmlns:p14="http://schemas.microsoft.com/office/powerpoint/2010/main" val="86752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DEA14-7AA0-FCD1-378D-D77DF6C4217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555AAD-D005-1CAD-C1BE-1AF9E077C592}"/>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4" name="Content Placeholder 3">
            <a:extLst>
              <a:ext uri="{FF2B5EF4-FFF2-40B4-BE49-F238E27FC236}">
                <a16:creationId xmlns:a16="http://schemas.microsoft.com/office/drawing/2014/main" id="{E3A39C83-FA4F-D762-8DA6-FC2B60F8B0AE}"/>
              </a:ext>
            </a:extLst>
          </p:cNvPr>
          <p:cNvSpPr>
            <a:spLocks noGrp="1"/>
          </p:cNvSpPr>
          <p:nvPr>
            <p:ph sz="half" idx="2"/>
          </p:nvPr>
        </p:nvSpPr>
        <p:spPr/>
        <p:txBody>
          <a:bodyPr lIns="91440" tIns="45720" rIns="91440" bIns="45720" anchor="t"/>
          <a:lstStyle/>
          <a:p>
            <a:endParaRPr lang="en-US" sz="1800">
              <a:latin typeface="Arial"/>
              <a:ea typeface="Lato"/>
              <a:cs typeface="Times New Roman"/>
            </a:endParaRPr>
          </a:p>
          <a:p>
            <a:endParaRPr lang="en-US" sz="2000" b="1" i="1">
              <a:latin typeface="Arial"/>
              <a:ea typeface="Lato"/>
              <a:cs typeface="Times New Roman"/>
            </a:endParaRPr>
          </a:p>
        </p:txBody>
      </p:sp>
      <p:sp>
        <p:nvSpPr>
          <p:cNvPr id="5" name="Title 4">
            <a:extLst>
              <a:ext uri="{FF2B5EF4-FFF2-40B4-BE49-F238E27FC236}">
                <a16:creationId xmlns:a16="http://schemas.microsoft.com/office/drawing/2014/main" id="{88E900B2-87B7-21ED-C51C-386F1B2C5D94}"/>
              </a:ext>
            </a:extLst>
          </p:cNvPr>
          <p:cNvSpPr>
            <a:spLocks noGrp="1"/>
          </p:cNvSpPr>
          <p:nvPr>
            <p:ph type="title"/>
          </p:nvPr>
        </p:nvSpPr>
        <p:spPr/>
        <p:txBody>
          <a:bodyPr lIns="91440" tIns="45720" rIns="91440" bIns="45720" anchor="t"/>
          <a:lstStyle/>
          <a:p>
            <a:r>
              <a:rPr lang="en-US">
                <a:latin typeface="Lato"/>
                <a:ea typeface="Lato"/>
                <a:cs typeface="Lato"/>
              </a:rPr>
              <a:t>IV.  </a:t>
            </a:r>
            <a:r>
              <a:rPr lang="en-US" err="1">
                <a:latin typeface="Lato"/>
                <a:ea typeface="Lato"/>
                <a:cs typeface="Lato"/>
              </a:rPr>
              <a:t>Xây</a:t>
            </a:r>
            <a:r>
              <a:rPr lang="en-US">
                <a:latin typeface="Lato"/>
                <a:ea typeface="Lato"/>
                <a:cs typeface="Lato"/>
              </a:rPr>
              <a:t> </a:t>
            </a:r>
            <a:r>
              <a:rPr lang="en-US" err="1">
                <a:latin typeface="Lato"/>
                <a:ea typeface="Lato"/>
                <a:cs typeface="Lato"/>
              </a:rPr>
              <a:t>dựng</a:t>
            </a:r>
            <a:r>
              <a:rPr lang="en-US">
                <a:latin typeface="Lato"/>
                <a:ea typeface="Lato"/>
                <a:cs typeface="Lato"/>
              </a:rPr>
              <a:t> </a:t>
            </a:r>
            <a:r>
              <a:rPr lang="en-US" err="1">
                <a:latin typeface="Lato"/>
                <a:ea typeface="Lato"/>
                <a:cs typeface="Lato"/>
              </a:rPr>
              <a:t>và</a:t>
            </a:r>
            <a:r>
              <a:rPr lang="en-US">
                <a:latin typeface="Lato"/>
                <a:ea typeface="Lato"/>
                <a:cs typeface="Lato"/>
              </a:rPr>
              <a:t> </a:t>
            </a:r>
            <a:r>
              <a:rPr lang="en-US" err="1">
                <a:latin typeface="Lato"/>
                <a:ea typeface="Lato"/>
                <a:cs typeface="Lato"/>
              </a:rPr>
              <a:t>đánh</a:t>
            </a:r>
            <a:r>
              <a:rPr lang="en-US">
                <a:latin typeface="Lato"/>
                <a:ea typeface="Lato"/>
                <a:cs typeface="Lato"/>
              </a:rPr>
              <a:t> </a:t>
            </a:r>
            <a:r>
              <a:rPr lang="en-US" err="1">
                <a:latin typeface="Lato"/>
                <a:ea typeface="Lato"/>
                <a:cs typeface="Lato"/>
              </a:rPr>
              <a:t>giá</a:t>
            </a:r>
            <a:r>
              <a:rPr lang="en-US">
                <a:latin typeface="Lato"/>
                <a:ea typeface="Lato"/>
                <a:cs typeface="Lato"/>
              </a:rPr>
              <a:t> </a:t>
            </a:r>
            <a:r>
              <a:rPr lang="en-US" err="1">
                <a:latin typeface="Lato"/>
                <a:ea typeface="Lato"/>
                <a:cs typeface="Lato"/>
              </a:rPr>
              <a:t>mô</a:t>
            </a:r>
            <a:r>
              <a:rPr lang="en-US">
                <a:latin typeface="Lato"/>
                <a:ea typeface="Lato"/>
                <a:cs typeface="Lato"/>
              </a:rPr>
              <a:t> </a:t>
            </a:r>
            <a:r>
              <a:rPr lang="en-US" err="1">
                <a:latin typeface="Lato"/>
                <a:ea typeface="Lato"/>
                <a:cs typeface="Lato"/>
              </a:rPr>
              <a:t>hình</a:t>
            </a:r>
            <a:endParaRPr lang="en-US" err="1"/>
          </a:p>
        </p:txBody>
      </p:sp>
      <p:sp>
        <p:nvSpPr>
          <p:cNvPr id="9" name="Content Placeholder 6">
            <a:extLst>
              <a:ext uri="{FF2B5EF4-FFF2-40B4-BE49-F238E27FC236}">
                <a16:creationId xmlns:a16="http://schemas.microsoft.com/office/drawing/2014/main" id="{7194DD09-8490-89DB-0365-789FADE72829}"/>
              </a:ext>
            </a:extLst>
          </p:cNvPr>
          <p:cNvSpPr txBox="1">
            <a:spLocks/>
          </p:cNvSpPr>
          <p:nvPr/>
        </p:nvSpPr>
        <p:spPr>
          <a:xfrm>
            <a:off x="4712292" y="1247970"/>
            <a:ext cx="4226961" cy="34180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Arial"/>
                <a:ea typeface="Lato"/>
                <a:cs typeface="Arial"/>
              </a:rPr>
              <a:t>            </a:t>
            </a:r>
            <a:endParaRPr lang="en-US" sz="2000" b="1">
              <a:latin typeface="Arial"/>
            </a:endParaRPr>
          </a:p>
          <a:p>
            <a:pPr marL="0" indent="0">
              <a:buFont typeface="Arial" panose="020B0604020202020204" pitchFamily="34" charset="0"/>
              <a:buNone/>
            </a:pPr>
            <a:br>
              <a:rPr lang="en-US"/>
            </a:br>
            <a:endParaRPr lang="en-US"/>
          </a:p>
          <a:p>
            <a:pPr marL="0" indent="0">
              <a:buFont typeface="Arial" panose="020B0604020202020204" pitchFamily="34" charset="0"/>
              <a:buNone/>
            </a:pPr>
            <a:br>
              <a:rPr lang="en-US"/>
            </a:br>
            <a:br>
              <a:rPr lang="en-US"/>
            </a:br>
            <a:endParaRPr lang="en-US"/>
          </a:p>
          <a:p>
            <a:pPr marL="0" indent="0">
              <a:buFont typeface="Arial" panose="020B0604020202020204" pitchFamily="34" charset="0"/>
              <a:buNone/>
            </a:pPr>
            <a:r>
              <a:rPr lang="en-US" sz="1400">
                <a:latin typeface="Times New Roman"/>
                <a:ea typeface="Lato"/>
                <a:cs typeface="Times New Roman"/>
              </a:rPr>
              <a:t>  </a:t>
            </a:r>
            <a:r>
              <a:rPr lang="en-US" sz="1800">
                <a:latin typeface="Arial"/>
                <a:ea typeface="Lato"/>
                <a:cs typeface="Times New Roman"/>
              </a:rPr>
              <a:t> </a:t>
            </a:r>
            <a:endParaRPr lang="en-US" sz="1800">
              <a:latin typeface="Arial"/>
              <a:cs typeface="Times New Roman"/>
            </a:endParaRPr>
          </a:p>
          <a:p>
            <a:pPr marL="0" indent="0">
              <a:buFont typeface="Arial" panose="020B0604020202020204" pitchFamily="34" charset="0"/>
              <a:buNone/>
            </a:pPr>
            <a:br>
              <a:rPr lang="en-US"/>
            </a:br>
            <a:r>
              <a:rPr lang="en-US">
                <a:latin typeface="Lato"/>
                <a:ea typeface="Lato"/>
                <a:cs typeface="Lato"/>
              </a:rPr>
              <a:t> </a:t>
            </a:r>
            <a:endParaRPr lang="en-US"/>
          </a:p>
        </p:txBody>
      </p:sp>
      <p:sp>
        <p:nvSpPr>
          <p:cNvPr id="12" name="Hộp Văn bản 11">
            <a:extLst>
              <a:ext uri="{FF2B5EF4-FFF2-40B4-BE49-F238E27FC236}">
                <a16:creationId xmlns:a16="http://schemas.microsoft.com/office/drawing/2014/main" id="{D24F5B8B-E303-E3D4-1903-E9A609CBB0DC}"/>
              </a:ext>
            </a:extLst>
          </p:cNvPr>
          <p:cNvSpPr txBox="1"/>
          <p:nvPr/>
        </p:nvSpPr>
        <p:spPr>
          <a:xfrm>
            <a:off x="235077" y="1243900"/>
            <a:ext cx="8682057" cy="2060564"/>
          </a:xfrm>
          <a:prstGeom prst="rect">
            <a:avLst/>
          </a:prstGeom>
          <a:noFill/>
        </p:spPr>
        <p:txBody>
          <a:bodyPr wrap="square" lIns="91440" tIns="45720" rIns="91440" bIns="45720" rtlCol="0" anchor="t">
            <a:spAutoFit/>
          </a:bodyPr>
          <a:lstStyle/>
          <a:p>
            <a:pPr>
              <a:lnSpc>
                <a:spcPct val="90000"/>
              </a:lnSpc>
              <a:spcBef>
                <a:spcPts val="1000"/>
              </a:spcBef>
            </a:pPr>
            <a:r>
              <a:rPr lang="vi-VN" sz="2000" b="1" i="1">
                <a:latin typeface="Arial"/>
                <a:ea typeface="Lato"/>
                <a:cs typeface="Arial"/>
              </a:rPr>
              <a:t>1. </a:t>
            </a:r>
            <a:r>
              <a:rPr lang="vi-VN" sz="2000" b="1" i="1" err="1">
                <a:latin typeface="Arial"/>
                <a:ea typeface="Lato"/>
                <a:cs typeface="Arial"/>
              </a:rPr>
              <a:t>Linear</a:t>
            </a:r>
            <a:r>
              <a:rPr lang="vi-VN" sz="2000" b="1" i="1">
                <a:latin typeface="Arial"/>
                <a:ea typeface="Lato"/>
                <a:cs typeface="Arial"/>
              </a:rPr>
              <a:t> </a:t>
            </a:r>
            <a:r>
              <a:rPr lang="vi-VN" sz="2000" b="1" i="1" err="1">
                <a:latin typeface="Arial"/>
                <a:ea typeface="Lato"/>
                <a:cs typeface="Arial"/>
              </a:rPr>
              <a:t>Regression</a:t>
            </a:r>
            <a:r>
              <a:rPr lang="en-US" sz="2000" b="1" i="1">
                <a:latin typeface="Arial"/>
                <a:ea typeface="Lato"/>
                <a:cs typeface="Arial"/>
              </a:rPr>
              <a:t>: </a:t>
            </a:r>
            <a:endParaRPr lang="vi-VN" sz="2000">
              <a:latin typeface="Arial"/>
              <a:ea typeface="Lato"/>
              <a:cs typeface="Arial"/>
            </a:endParaRPr>
          </a:p>
          <a:p>
            <a:pPr>
              <a:lnSpc>
                <a:spcPct val="90000"/>
              </a:lnSpc>
              <a:spcBef>
                <a:spcPts val="1000"/>
              </a:spcBef>
            </a:pPr>
            <a:r>
              <a:rPr lang="en-US" b="1" i="1">
                <a:latin typeface="Arial"/>
                <a:ea typeface="Lato"/>
                <a:cs typeface="Arial"/>
              </a:rPr>
              <a:t>  - Lý do </a:t>
            </a:r>
            <a:r>
              <a:rPr lang="en-US" b="1" i="1" err="1">
                <a:latin typeface="Arial"/>
                <a:ea typeface="Lato"/>
                <a:cs typeface="Arial"/>
              </a:rPr>
              <a:t>chọn</a:t>
            </a:r>
            <a:r>
              <a:rPr lang="en-US" b="1" i="1">
                <a:latin typeface="Arial"/>
                <a:ea typeface="Lato"/>
                <a:cs typeface="Arial"/>
              </a:rPr>
              <a:t> </a:t>
            </a:r>
            <a:r>
              <a:rPr lang="en-US" b="1" i="1" err="1">
                <a:latin typeface="Arial"/>
                <a:ea typeface="Lato"/>
                <a:cs typeface="Arial"/>
              </a:rPr>
              <a:t>mô</a:t>
            </a:r>
            <a:r>
              <a:rPr lang="en-US" b="1" i="1">
                <a:latin typeface="Arial"/>
                <a:ea typeface="Lato"/>
                <a:cs typeface="Arial"/>
              </a:rPr>
              <a:t> </a:t>
            </a:r>
            <a:r>
              <a:rPr lang="en-US" b="1" i="1" err="1">
                <a:latin typeface="Arial"/>
                <a:ea typeface="Lato"/>
                <a:cs typeface="Arial"/>
              </a:rPr>
              <a:t>hình</a:t>
            </a:r>
            <a:r>
              <a:rPr lang="en-US" b="1" i="1">
                <a:latin typeface="Arial"/>
                <a:ea typeface="Lato"/>
                <a:cs typeface="Arial"/>
              </a:rPr>
              <a:t>:</a:t>
            </a:r>
            <a:endParaRPr lang="en-US">
              <a:latin typeface="Arial"/>
              <a:ea typeface="Lato"/>
              <a:cs typeface="Arial"/>
            </a:endParaRPr>
          </a:p>
          <a:p>
            <a:pPr lvl="2">
              <a:lnSpc>
                <a:spcPct val="90000"/>
              </a:lnSpc>
              <a:spcBef>
                <a:spcPts val="500"/>
              </a:spcBef>
            </a:pPr>
            <a:r>
              <a:rPr lang="vi" sz="1600">
                <a:latin typeface="Arial"/>
                <a:ea typeface="Lato"/>
                <a:cs typeface="Arial"/>
              </a:rPr>
              <a:t>Mô hình đơn giản và dễ hiểu, phù hợp khi mối quan hệ giữa các yếu tố và giá xe có tính chất tuyến tính. Mô hình này dễ dàng triển khai, tính toán nhanh và yêu cầu ít tài nguyên, đặc biệt khi dữ liệu không quá phức tạp. </a:t>
            </a:r>
          </a:p>
          <a:p>
            <a:endParaRPr lang="vi-VN" sz="2000" b="1">
              <a:latin typeface="Arial"/>
              <a:ea typeface="Lato"/>
              <a:cs typeface="Arial"/>
            </a:endParaRPr>
          </a:p>
          <a:p>
            <a:r>
              <a:rPr lang="en-US" b="1" i="1">
                <a:latin typeface="Arial"/>
                <a:ea typeface="Lato"/>
                <a:cs typeface="Arial"/>
              </a:rPr>
              <a:t>  - </a:t>
            </a:r>
            <a:r>
              <a:rPr lang="en-US" b="1" i="1" err="1">
                <a:latin typeface="Arial"/>
                <a:ea typeface="Lato"/>
                <a:cs typeface="Arial"/>
              </a:rPr>
              <a:t>Kết</a:t>
            </a:r>
            <a:r>
              <a:rPr lang="en-US" b="1" i="1">
                <a:latin typeface="Arial"/>
                <a:ea typeface="Lato"/>
                <a:cs typeface="Arial"/>
              </a:rPr>
              <a:t> </a:t>
            </a:r>
            <a:r>
              <a:rPr lang="en-US" b="1" i="1" err="1">
                <a:latin typeface="Arial"/>
                <a:ea typeface="Lato"/>
                <a:cs typeface="Arial"/>
              </a:rPr>
              <a:t>quả</a:t>
            </a:r>
            <a:r>
              <a:rPr lang="en-US" b="1" i="1">
                <a:latin typeface="Arial"/>
                <a:ea typeface="Lato"/>
                <a:cs typeface="Arial"/>
              </a:rPr>
              <a:t>:</a:t>
            </a:r>
            <a:endParaRPr lang="vi-VN"/>
          </a:p>
        </p:txBody>
      </p:sp>
      <p:pic>
        <p:nvPicPr>
          <p:cNvPr id="3" name="Picture 2">
            <a:extLst>
              <a:ext uri="{FF2B5EF4-FFF2-40B4-BE49-F238E27FC236}">
                <a16:creationId xmlns:a16="http://schemas.microsoft.com/office/drawing/2014/main" id="{422FDDAF-EC1A-39A2-A76E-01D6B77CC069}"/>
              </a:ext>
            </a:extLst>
          </p:cNvPr>
          <p:cNvPicPr>
            <a:picLocks noChangeAspect="1"/>
          </p:cNvPicPr>
          <p:nvPr/>
        </p:nvPicPr>
        <p:blipFill>
          <a:blip r:embed="rId2"/>
          <a:stretch>
            <a:fillRect/>
          </a:stretch>
        </p:blipFill>
        <p:spPr>
          <a:xfrm>
            <a:off x="3895275" y="3896137"/>
            <a:ext cx="4267200" cy="1000125"/>
          </a:xfrm>
          <a:prstGeom prst="rect">
            <a:avLst/>
          </a:prstGeom>
        </p:spPr>
      </p:pic>
      <p:pic>
        <p:nvPicPr>
          <p:cNvPr id="7" name="Picture 6">
            <a:extLst>
              <a:ext uri="{FF2B5EF4-FFF2-40B4-BE49-F238E27FC236}">
                <a16:creationId xmlns:a16="http://schemas.microsoft.com/office/drawing/2014/main" id="{3097036A-BF0D-0D7D-1060-7E7895153BF9}"/>
              </a:ext>
            </a:extLst>
          </p:cNvPr>
          <p:cNvPicPr>
            <a:picLocks noChangeAspect="1"/>
          </p:cNvPicPr>
          <p:nvPr/>
        </p:nvPicPr>
        <p:blipFill>
          <a:blip r:embed="rId3"/>
          <a:stretch>
            <a:fillRect/>
          </a:stretch>
        </p:blipFill>
        <p:spPr>
          <a:xfrm>
            <a:off x="649771" y="3781701"/>
            <a:ext cx="2609850" cy="1238250"/>
          </a:xfrm>
          <a:prstGeom prst="rect">
            <a:avLst/>
          </a:prstGeom>
        </p:spPr>
      </p:pic>
    </p:spTree>
    <p:extLst>
      <p:ext uri="{BB962C8B-B14F-4D97-AF65-F5344CB8AC3E}">
        <p14:creationId xmlns:p14="http://schemas.microsoft.com/office/powerpoint/2010/main" val="1331950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F46AD-D376-5777-3571-7EC71776F00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006FB8-4666-96AA-FE37-D551D86FE6CD}"/>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4" name="Content Placeholder 3">
            <a:extLst>
              <a:ext uri="{FF2B5EF4-FFF2-40B4-BE49-F238E27FC236}">
                <a16:creationId xmlns:a16="http://schemas.microsoft.com/office/drawing/2014/main" id="{C3D2241F-EEB2-FDDB-FAE1-E6DF3F73620B}"/>
              </a:ext>
            </a:extLst>
          </p:cNvPr>
          <p:cNvSpPr>
            <a:spLocks noGrp="1"/>
          </p:cNvSpPr>
          <p:nvPr>
            <p:ph sz="half" idx="2"/>
          </p:nvPr>
        </p:nvSpPr>
        <p:spPr/>
        <p:txBody>
          <a:bodyPr lIns="91440" tIns="45720" rIns="91440" bIns="45720" anchor="t"/>
          <a:lstStyle/>
          <a:p>
            <a:endParaRPr lang="en-US" sz="1800">
              <a:latin typeface="Arial"/>
              <a:ea typeface="Lato"/>
              <a:cs typeface="Times New Roman"/>
            </a:endParaRPr>
          </a:p>
          <a:p>
            <a:endParaRPr lang="en-US" sz="2000" b="1" i="1">
              <a:latin typeface="Arial"/>
              <a:ea typeface="Lato"/>
              <a:cs typeface="Times New Roman"/>
            </a:endParaRPr>
          </a:p>
        </p:txBody>
      </p:sp>
      <p:sp>
        <p:nvSpPr>
          <p:cNvPr id="5" name="Title 4">
            <a:extLst>
              <a:ext uri="{FF2B5EF4-FFF2-40B4-BE49-F238E27FC236}">
                <a16:creationId xmlns:a16="http://schemas.microsoft.com/office/drawing/2014/main" id="{C05B166B-0DFE-2E75-1F3E-689F720D7103}"/>
              </a:ext>
            </a:extLst>
          </p:cNvPr>
          <p:cNvSpPr>
            <a:spLocks noGrp="1"/>
          </p:cNvSpPr>
          <p:nvPr>
            <p:ph type="title"/>
          </p:nvPr>
        </p:nvSpPr>
        <p:spPr/>
        <p:txBody>
          <a:bodyPr lIns="91440" tIns="45720" rIns="91440" bIns="45720" anchor="t"/>
          <a:lstStyle/>
          <a:p>
            <a:r>
              <a:rPr lang="en-US">
                <a:latin typeface="Lato"/>
                <a:ea typeface="Lato"/>
                <a:cs typeface="Lato"/>
              </a:rPr>
              <a:t>IV.  </a:t>
            </a:r>
            <a:r>
              <a:rPr lang="en-US" err="1">
                <a:latin typeface="Lato"/>
                <a:ea typeface="Lato"/>
                <a:cs typeface="Lato"/>
              </a:rPr>
              <a:t>Xây</a:t>
            </a:r>
            <a:r>
              <a:rPr lang="en-US">
                <a:latin typeface="Lato"/>
                <a:ea typeface="Lato"/>
                <a:cs typeface="Lato"/>
              </a:rPr>
              <a:t> </a:t>
            </a:r>
            <a:r>
              <a:rPr lang="en-US" err="1">
                <a:latin typeface="Lato"/>
                <a:ea typeface="Lato"/>
                <a:cs typeface="Lato"/>
              </a:rPr>
              <a:t>dựng</a:t>
            </a:r>
            <a:r>
              <a:rPr lang="en-US">
                <a:latin typeface="Lato"/>
                <a:ea typeface="Lato"/>
                <a:cs typeface="Lato"/>
              </a:rPr>
              <a:t> </a:t>
            </a:r>
            <a:r>
              <a:rPr lang="en-US" err="1">
                <a:latin typeface="Lato"/>
                <a:ea typeface="Lato"/>
                <a:cs typeface="Lato"/>
              </a:rPr>
              <a:t>và</a:t>
            </a:r>
            <a:r>
              <a:rPr lang="en-US">
                <a:latin typeface="Lato"/>
                <a:ea typeface="Lato"/>
                <a:cs typeface="Lato"/>
              </a:rPr>
              <a:t> </a:t>
            </a:r>
            <a:r>
              <a:rPr lang="en-US" err="1">
                <a:latin typeface="Lato"/>
                <a:ea typeface="Lato"/>
                <a:cs typeface="Lato"/>
              </a:rPr>
              <a:t>đánh</a:t>
            </a:r>
            <a:r>
              <a:rPr lang="en-US">
                <a:latin typeface="Lato"/>
                <a:ea typeface="Lato"/>
                <a:cs typeface="Lato"/>
              </a:rPr>
              <a:t> </a:t>
            </a:r>
            <a:r>
              <a:rPr lang="en-US" err="1">
                <a:latin typeface="Lato"/>
                <a:ea typeface="Lato"/>
                <a:cs typeface="Lato"/>
              </a:rPr>
              <a:t>giá</a:t>
            </a:r>
            <a:r>
              <a:rPr lang="en-US">
                <a:latin typeface="Lato"/>
                <a:ea typeface="Lato"/>
                <a:cs typeface="Lato"/>
              </a:rPr>
              <a:t> </a:t>
            </a:r>
            <a:r>
              <a:rPr lang="en-US" err="1">
                <a:latin typeface="Lato"/>
                <a:ea typeface="Lato"/>
                <a:cs typeface="Lato"/>
              </a:rPr>
              <a:t>mô</a:t>
            </a:r>
            <a:r>
              <a:rPr lang="en-US">
                <a:latin typeface="Lato"/>
                <a:ea typeface="Lato"/>
                <a:cs typeface="Lato"/>
              </a:rPr>
              <a:t> </a:t>
            </a:r>
            <a:r>
              <a:rPr lang="en-US" err="1">
                <a:latin typeface="Lato"/>
                <a:ea typeface="Lato"/>
                <a:cs typeface="Lato"/>
              </a:rPr>
              <a:t>hình</a:t>
            </a:r>
            <a:endParaRPr lang="en-US" err="1"/>
          </a:p>
        </p:txBody>
      </p:sp>
      <p:sp>
        <p:nvSpPr>
          <p:cNvPr id="9" name="Content Placeholder 6">
            <a:extLst>
              <a:ext uri="{FF2B5EF4-FFF2-40B4-BE49-F238E27FC236}">
                <a16:creationId xmlns:a16="http://schemas.microsoft.com/office/drawing/2014/main" id="{BEE34211-36F2-79E3-0A8A-443BB9A4B4C0}"/>
              </a:ext>
            </a:extLst>
          </p:cNvPr>
          <p:cNvSpPr txBox="1">
            <a:spLocks/>
          </p:cNvSpPr>
          <p:nvPr/>
        </p:nvSpPr>
        <p:spPr>
          <a:xfrm>
            <a:off x="4712292" y="1247970"/>
            <a:ext cx="4226961" cy="34180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Arial"/>
                <a:ea typeface="Lato"/>
                <a:cs typeface="Arial"/>
              </a:rPr>
              <a:t>            </a:t>
            </a:r>
            <a:endParaRPr lang="en-US" sz="2000" b="1">
              <a:latin typeface="Arial"/>
            </a:endParaRPr>
          </a:p>
          <a:p>
            <a:pPr marL="0" indent="0">
              <a:buFont typeface="Arial" panose="020B0604020202020204" pitchFamily="34" charset="0"/>
              <a:buNone/>
            </a:pPr>
            <a:br>
              <a:rPr lang="en-US"/>
            </a:br>
            <a:endParaRPr lang="en-US"/>
          </a:p>
          <a:p>
            <a:pPr marL="0" indent="0">
              <a:buFont typeface="Arial" panose="020B0604020202020204" pitchFamily="34" charset="0"/>
              <a:buNone/>
            </a:pPr>
            <a:br>
              <a:rPr lang="en-US"/>
            </a:br>
            <a:br>
              <a:rPr lang="en-US"/>
            </a:br>
            <a:endParaRPr lang="en-US"/>
          </a:p>
          <a:p>
            <a:pPr marL="0" indent="0">
              <a:buFont typeface="Arial" panose="020B0604020202020204" pitchFamily="34" charset="0"/>
              <a:buNone/>
            </a:pPr>
            <a:r>
              <a:rPr lang="en-US" sz="1400">
                <a:latin typeface="Times New Roman"/>
                <a:ea typeface="Lato"/>
                <a:cs typeface="Times New Roman"/>
              </a:rPr>
              <a:t>  </a:t>
            </a:r>
            <a:r>
              <a:rPr lang="en-US" sz="1800">
                <a:latin typeface="Arial"/>
                <a:ea typeface="Lato"/>
                <a:cs typeface="Times New Roman"/>
              </a:rPr>
              <a:t> </a:t>
            </a:r>
            <a:endParaRPr lang="en-US" sz="1800">
              <a:latin typeface="Arial"/>
              <a:cs typeface="Times New Roman"/>
            </a:endParaRPr>
          </a:p>
          <a:p>
            <a:pPr marL="0" indent="0">
              <a:buFont typeface="Arial" panose="020B0604020202020204" pitchFamily="34" charset="0"/>
              <a:buNone/>
            </a:pPr>
            <a:br>
              <a:rPr lang="en-US"/>
            </a:br>
            <a:r>
              <a:rPr lang="en-US">
                <a:latin typeface="Lato"/>
                <a:ea typeface="Lato"/>
                <a:cs typeface="Lato"/>
              </a:rPr>
              <a:t> </a:t>
            </a:r>
            <a:endParaRPr lang="en-US"/>
          </a:p>
        </p:txBody>
      </p:sp>
      <p:sp>
        <p:nvSpPr>
          <p:cNvPr id="12" name="Hộp Văn bản 11">
            <a:extLst>
              <a:ext uri="{FF2B5EF4-FFF2-40B4-BE49-F238E27FC236}">
                <a16:creationId xmlns:a16="http://schemas.microsoft.com/office/drawing/2014/main" id="{7DD4F045-9A52-B2C3-6CF5-A210C03C085D}"/>
              </a:ext>
            </a:extLst>
          </p:cNvPr>
          <p:cNvSpPr txBox="1"/>
          <p:nvPr/>
        </p:nvSpPr>
        <p:spPr>
          <a:xfrm>
            <a:off x="235077" y="1243900"/>
            <a:ext cx="8682057" cy="2503762"/>
          </a:xfrm>
          <a:prstGeom prst="rect">
            <a:avLst/>
          </a:prstGeom>
          <a:noFill/>
        </p:spPr>
        <p:txBody>
          <a:bodyPr wrap="square" lIns="91440" tIns="45720" rIns="91440" bIns="45720" rtlCol="0" anchor="t">
            <a:spAutoFit/>
          </a:bodyPr>
          <a:lstStyle/>
          <a:p>
            <a:pPr>
              <a:lnSpc>
                <a:spcPct val="90000"/>
              </a:lnSpc>
              <a:spcBef>
                <a:spcPts val="1000"/>
              </a:spcBef>
            </a:pPr>
            <a:r>
              <a:rPr lang="vi-VN" sz="2000" b="1" i="1">
                <a:latin typeface="Arial"/>
                <a:ea typeface="Lato"/>
                <a:cs typeface="Arial"/>
              </a:rPr>
              <a:t>2. Random Forest</a:t>
            </a:r>
            <a:r>
              <a:rPr lang="en-US" sz="2000" b="1" i="1">
                <a:latin typeface="Arial"/>
                <a:ea typeface="Lato"/>
                <a:cs typeface="Arial"/>
              </a:rPr>
              <a:t>: </a:t>
            </a:r>
            <a:endParaRPr lang="vi-VN" sz="2000">
              <a:latin typeface="Arial"/>
              <a:ea typeface="Lato"/>
              <a:cs typeface="Arial"/>
            </a:endParaRPr>
          </a:p>
          <a:p>
            <a:pPr>
              <a:lnSpc>
                <a:spcPct val="90000"/>
              </a:lnSpc>
              <a:spcBef>
                <a:spcPts val="1000"/>
              </a:spcBef>
            </a:pPr>
            <a:r>
              <a:rPr lang="en-US" b="1" i="1">
                <a:latin typeface="Arial"/>
                <a:ea typeface="Lato"/>
                <a:cs typeface="Arial"/>
              </a:rPr>
              <a:t>  - Lý do chọn mô hình:</a:t>
            </a:r>
            <a:endParaRPr lang="en-US">
              <a:latin typeface="Arial"/>
              <a:ea typeface="Lato"/>
              <a:cs typeface="Arial"/>
            </a:endParaRPr>
          </a:p>
          <a:p>
            <a:pPr lvl="2">
              <a:lnSpc>
                <a:spcPct val="90000"/>
              </a:lnSpc>
              <a:spcBef>
                <a:spcPts val="500"/>
              </a:spcBef>
            </a:pPr>
            <a:r>
              <a:rPr lang="vi" sz="1600">
                <a:latin typeface="Arial"/>
                <a:ea typeface="Lato"/>
                <a:cs typeface="Arial"/>
              </a:rPr>
              <a:t>Random Forest là một mô hình học máy mạnh mẽ và ổn định, đặc biệt hiệu quả khi làm việc với dữ liệu có nhiều nhiễu hoặc đặc trưng phức tạp. Với khả năng xử lý cả đặc trưng dạng số và dạng phân loại, Random Forest dễ sử dụng, ít cần điều chỉnh tham số và cho phép đánh giá tầm quan trọng của từng đặc trưng một cách trực quan và dễ hiểu.</a:t>
            </a:r>
            <a:endParaRPr lang="vi"/>
          </a:p>
          <a:p>
            <a:endParaRPr lang="vi-VN" sz="2000" b="1">
              <a:latin typeface="Arial"/>
              <a:ea typeface="Lato"/>
              <a:cs typeface="Arial"/>
            </a:endParaRPr>
          </a:p>
          <a:p>
            <a:r>
              <a:rPr lang="en-US" b="1" i="1">
                <a:latin typeface="Arial"/>
                <a:ea typeface="Lato"/>
                <a:cs typeface="Arial"/>
              </a:rPr>
              <a:t>  - Kết quả:</a:t>
            </a:r>
            <a:endParaRPr lang="vi-VN"/>
          </a:p>
        </p:txBody>
      </p:sp>
      <p:pic>
        <p:nvPicPr>
          <p:cNvPr id="3" name="Picture 2">
            <a:extLst>
              <a:ext uri="{FF2B5EF4-FFF2-40B4-BE49-F238E27FC236}">
                <a16:creationId xmlns:a16="http://schemas.microsoft.com/office/drawing/2014/main" id="{1D7E81D2-762D-F1C0-0695-D279CB264801}"/>
              </a:ext>
            </a:extLst>
          </p:cNvPr>
          <p:cNvPicPr>
            <a:picLocks noChangeAspect="1"/>
          </p:cNvPicPr>
          <p:nvPr/>
        </p:nvPicPr>
        <p:blipFill>
          <a:blip r:embed="rId2"/>
          <a:stretch>
            <a:fillRect/>
          </a:stretch>
        </p:blipFill>
        <p:spPr>
          <a:xfrm>
            <a:off x="4164909" y="3847065"/>
            <a:ext cx="4591050" cy="1019175"/>
          </a:xfrm>
          <a:prstGeom prst="rect">
            <a:avLst/>
          </a:prstGeom>
        </p:spPr>
      </p:pic>
      <p:pic>
        <p:nvPicPr>
          <p:cNvPr id="8" name="Picture 7">
            <a:extLst>
              <a:ext uri="{FF2B5EF4-FFF2-40B4-BE49-F238E27FC236}">
                <a16:creationId xmlns:a16="http://schemas.microsoft.com/office/drawing/2014/main" id="{8D56D9B2-4A44-5A63-E5C4-B77C9044BA4B}"/>
              </a:ext>
            </a:extLst>
          </p:cNvPr>
          <p:cNvPicPr>
            <a:picLocks noChangeAspect="1"/>
          </p:cNvPicPr>
          <p:nvPr/>
        </p:nvPicPr>
        <p:blipFill>
          <a:blip r:embed="rId3"/>
          <a:stretch>
            <a:fillRect/>
          </a:stretch>
        </p:blipFill>
        <p:spPr>
          <a:xfrm>
            <a:off x="4167740" y="5255867"/>
            <a:ext cx="4695825" cy="1028700"/>
          </a:xfrm>
          <a:prstGeom prst="rect">
            <a:avLst/>
          </a:prstGeom>
        </p:spPr>
      </p:pic>
      <p:pic>
        <p:nvPicPr>
          <p:cNvPr id="13" name="Picture 12">
            <a:extLst>
              <a:ext uri="{FF2B5EF4-FFF2-40B4-BE49-F238E27FC236}">
                <a16:creationId xmlns:a16="http://schemas.microsoft.com/office/drawing/2014/main" id="{41D23B39-B26D-490B-6C9C-A7971BECAF8E}"/>
              </a:ext>
            </a:extLst>
          </p:cNvPr>
          <p:cNvPicPr>
            <a:picLocks noChangeAspect="1"/>
          </p:cNvPicPr>
          <p:nvPr/>
        </p:nvPicPr>
        <p:blipFill>
          <a:blip r:embed="rId4"/>
          <a:stretch>
            <a:fillRect/>
          </a:stretch>
        </p:blipFill>
        <p:spPr>
          <a:xfrm>
            <a:off x="810867" y="3742291"/>
            <a:ext cx="2552700" cy="1228725"/>
          </a:xfrm>
          <a:prstGeom prst="rect">
            <a:avLst/>
          </a:prstGeom>
        </p:spPr>
      </p:pic>
      <p:pic>
        <p:nvPicPr>
          <p:cNvPr id="14" name="Picture 13">
            <a:extLst>
              <a:ext uri="{FF2B5EF4-FFF2-40B4-BE49-F238E27FC236}">
                <a16:creationId xmlns:a16="http://schemas.microsoft.com/office/drawing/2014/main" id="{A41326B2-A64E-D735-912F-C5E20920E9A3}"/>
              </a:ext>
            </a:extLst>
          </p:cNvPr>
          <p:cNvPicPr>
            <a:picLocks noChangeAspect="1"/>
          </p:cNvPicPr>
          <p:nvPr/>
        </p:nvPicPr>
        <p:blipFill>
          <a:blip r:embed="rId5"/>
          <a:stretch>
            <a:fillRect/>
          </a:stretch>
        </p:blipFill>
        <p:spPr>
          <a:xfrm>
            <a:off x="785536" y="5155855"/>
            <a:ext cx="2581275" cy="1228725"/>
          </a:xfrm>
          <a:prstGeom prst="rect">
            <a:avLst/>
          </a:prstGeom>
        </p:spPr>
      </p:pic>
    </p:spTree>
    <p:extLst>
      <p:ext uri="{BB962C8B-B14F-4D97-AF65-F5344CB8AC3E}">
        <p14:creationId xmlns:p14="http://schemas.microsoft.com/office/powerpoint/2010/main" val="1463464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BF15A-B4C2-697C-7919-2F74CB58126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C9867C-DA56-043F-1400-4FA3DFCFB473}"/>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4" name="Content Placeholder 3">
            <a:extLst>
              <a:ext uri="{FF2B5EF4-FFF2-40B4-BE49-F238E27FC236}">
                <a16:creationId xmlns:a16="http://schemas.microsoft.com/office/drawing/2014/main" id="{7F5B8E6F-AA4D-1AA2-BDF8-4E60A7349695}"/>
              </a:ext>
            </a:extLst>
          </p:cNvPr>
          <p:cNvSpPr>
            <a:spLocks noGrp="1"/>
          </p:cNvSpPr>
          <p:nvPr>
            <p:ph sz="half" idx="2"/>
          </p:nvPr>
        </p:nvSpPr>
        <p:spPr/>
        <p:txBody>
          <a:bodyPr lIns="91440" tIns="45720" rIns="91440" bIns="45720" anchor="t"/>
          <a:lstStyle/>
          <a:p>
            <a:endParaRPr lang="en-US" sz="1800">
              <a:latin typeface="Arial"/>
              <a:ea typeface="Lato"/>
              <a:cs typeface="Times New Roman"/>
            </a:endParaRPr>
          </a:p>
          <a:p>
            <a:endParaRPr lang="en-US" sz="2000" b="1" i="1">
              <a:latin typeface="Arial"/>
              <a:ea typeface="Lato"/>
              <a:cs typeface="Times New Roman"/>
            </a:endParaRPr>
          </a:p>
        </p:txBody>
      </p:sp>
      <p:sp>
        <p:nvSpPr>
          <p:cNvPr id="5" name="Title 4">
            <a:extLst>
              <a:ext uri="{FF2B5EF4-FFF2-40B4-BE49-F238E27FC236}">
                <a16:creationId xmlns:a16="http://schemas.microsoft.com/office/drawing/2014/main" id="{DCB7742E-2DDB-68DA-5078-3CAAD5754114}"/>
              </a:ext>
            </a:extLst>
          </p:cNvPr>
          <p:cNvSpPr>
            <a:spLocks noGrp="1"/>
          </p:cNvSpPr>
          <p:nvPr>
            <p:ph type="title"/>
          </p:nvPr>
        </p:nvSpPr>
        <p:spPr/>
        <p:txBody>
          <a:bodyPr lIns="91440" tIns="45720" rIns="91440" bIns="45720" anchor="t"/>
          <a:lstStyle/>
          <a:p>
            <a:r>
              <a:rPr lang="en-US">
                <a:latin typeface="Lato"/>
                <a:ea typeface="Lato"/>
                <a:cs typeface="Lato"/>
              </a:rPr>
              <a:t>IV.  </a:t>
            </a:r>
            <a:r>
              <a:rPr lang="en-US" err="1">
                <a:latin typeface="Lato"/>
                <a:ea typeface="Lato"/>
                <a:cs typeface="Lato"/>
              </a:rPr>
              <a:t>Xây</a:t>
            </a:r>
            <a:r>
              <a:rPr lang="en-US">
                <a:latin typeface="Lato"/>
                <a:ea typeface="Lato"/>
                <a:cs typeface="Lato"/>
              </a:rPr>
              <a:t> </a:t>
            </a:r>
            <a:r>
              <a:rPr lang="en-US" err="1">
                <a:latin typeface="Lato"/>
                <a:ea typeface="Lato"/>
                <a:cs typeface="Lato"/>
              </a:rPr>
              <a:t>dựng</a:t>
            </a:r>
            <a:r>
              <a:rPr lang="en-US">
                <a:latin typeface="Lato"/>
                <a:ea typeface="Lato"/>
                <a:cs typeface="Lato"/>
              </a:rPr>
              <a:t> </a:t>
            </a:r>
            <a:r>
              <a:rPr lang="en-US" err="1">
                <a:latin typeface="Lato"/>
                <a:ea typeface="Lato"/>
                <a:cs typeface="Lato"/>
              </a:rPr>
              <a:t>và</a:t>
            </a:r>
            <a:r>
              <a:rPr lang="en-US">
                <a:latin typeface="Lato"/>
                <a:ea typeface="Lato"/>
                <a:cs typeface="Lato"/>
              </a:rPr>
              <a:t> </a:t>
            </a:r>
            <a:r>
              <a:rPr lang="en-US" err="1">
                <a:latin typeface="Lato"/>
                <a:ea typeface="Lato"/>
                <a:cs typeface="Lato"/>
              </a:rPr>
              <a:t>đánh</a:t>
            </a:r>
            <a:r>
              <a:rPr lang="en-US">
                <a:latin typeface="Lato"/>
                <a:ea typeface="Lato"/>
                <a:cs typeface="Lato"/>
              </a:rPr>
              <a:t> </a:t>
            </a:r>
            <a:r>
              <a:rPr lang="en-US" err="1">
                <a:latin typeface="Lato"/>
                <a:ea typeface="Lato"/>
                <a:cs typeface="Lato"/>
              </a:rPr>
              <a:t>giá</a:t>
            </a:r>
            <a:r>
              <a:rPr lang="en-US">
                <a:latin typeface="Lato"/>
                <a:ea typeface="Lato"/>
                <a:cs typeface="Lato"/>
              </a:rPr>
              <a:t> </a:t>
            </a:r>
            <a:r>
              <a:rPr lang="en-US" err="1">
                <a:latin typeface="Lato"/>
                <a:ea typeface="Lato"/>
                <a:cs typeface="Lato"/>
              </a:rPr>
              <a:t>mô</a:t>
            </a:r>
            <a:r>
              <a:rPr lang="en-US">
                <a:latin typeface="Lato"/>
                <a:ea typeface="Lato"/>
                <a:cs typeface="Lato"/>
              </a:rPr>
              <a:t> </a:t>
            </a:r>
            <a:r>
              <a:rPr lang="en-US" err="1">
                <a:latin typeface="Lato"/>
                <a:ea typeface="Lato"/>
                <a:cs typeface="Lato"/>
              </a:rPr>
              <a:t>hình</a:t>
            </a:r>
            <a:endParaRPr lang="en-US" err="1"/>
          </a:p>
        </p:txBody>
      </p:sp>
      <p:sp>
        <p:nvSpPr>
          <p:cNvPr id="9" name="Content Placeholder 6">
            <a:extLst>
              <a:ext uri="{FF2B5EF4-FFF2-40B4-BE49-F238E27FC236}">
                <a16:creationId xmlns:a16="http://schemas.microsoft.com/office/drawing/2014/main" id="{06AC3FEF-1DF7-8873-D4D3-92A2D6FAD686}"/>
              </a:ext>
            </a:extLst>
          </p:cNvPr>
          <p:cNvSpPr txBox="1">
            <a:spLocks/>
          </p:cNvSpPr>
          <p:nvPr/>
        </p:nvSpPr>
        <p:spPr>
          <a:xfrm>
            <a:off x="4712292" y="1247970"/>
            <a:ext cx="4226961" cy="34180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Arial"/>
                <a:ea typeface="Lato"/>
                <a:cs typeface="Arial"/>
              </a:rPr>
              <a:t>            </a:t>
            </a:r>
            <a:endParaRPr lang="en-US" sz="2000" b="1">
              <a:latin typeface="Arial"/>
            </a:endParaRPr>
          </a:p>
          <a:p>
            <a:pPr marL="0" indent="0">
              <a:buFont typeface="Arial" panose="020B0604020202020204" pitchFamily="34" charset="0"/>
              <a:buNone/>
            </a:pPr>
            <a:br>
              <a:rPr lang="en-US"/>
            </a:br>
            <a:endParaRPr lang="en-US"/>
          </a:p>
          <a:p>
            <a:pPr marL="0" indent="0">
              <a:buFont typeface="Arial" panose="020B0604020202020204" pitchFamily="34" charset="0"/>
              <a:buNone/>
            </a:pPr>
            <a:br>
              <a:rPr lang="en-US"/>
            </a:br>
            <a:br>
              <a:rPr lang="en-US"/>
            </a:br>
            <a:endParaRPr lang="en-US"/>
          </a:p>
          <a:p>
            <a:pPr marL="0" indent="0">
              <a:buFont typeface="Arial" panose="020B0604020202020204" pitchFamily="34" charset="0"/>
              <a:buNone/>
            </a:pPr>
            <a:r>
              <a:rPr lang="en-US" sz="1400">
                <a:latin typeface="Times New Roman"/>
                <a:ea typeface="Lato"/>
                <a:cs typeface="Times New Roman"/>
              </a:rPr>
              <a:t>  </a:t>
            </a:r>
            <a:r>
              <a:rPr lang="en-US" sz="1800">
                <a:latin typeface="Arial"/>
                <a:ea typeface="Lato"/>
                <a:cs typeface="Times New Roman"/>
              </a:rPr>
              <a:t> </a:t>
            </a:r>
            <a:endParaRPr lang="en-US" sz="1800">
              <a:latin typeface="Arial"/>
              <a:cs typeface="Times New Roman"/>
            </a:endParaRPr>
          </a:p>
          <a:p>
            <a:pPr marL="0" indent="0">
              <a:buFont typeface="Arial" panose="020B0604020202020204" pitchFamily="34" charset="0"/>
              <a:buNone/>
            </a:pPr>
            <a:br>
              <a:rPr lang="en-US"/>
            </a:br>
            <a:r>
              <a:rPr lang="en-US">
                <a:latin typeface="Lato"/>
                <a:ea typeface="Lato"/>
                <a:cs typeface="Lato"/>
              </a:rPr>
              <a:t> </a:t>
            </a:r>
            <a:endParaRPr lang="en-US"/>
          </a:p>
        </p:txBody>
      </p:sp>
      <p:sp>
        <p:nvSpPr>
          <p:cNvPr id="12" name="Hộp Văn bản 11">
            <a:extLst>
              <a:ext uri="{FF2B5EF4-FFF2-40B4-BE49-F238E27FC236}">
                <a16:creationId xmlns:a16="http://schemas.microsoft.com/office/drawing/2014/main" id="{376D1EE6-B612-A87B-64EA-E6504DB1AD7C}"/>
              </a:ext>
            </a:extLst>
          </p:cNvPr>
          <p:cNvSpPr txBox="1"/>
          <p:nvPr/>
        </p:nvSpPr>
        <p:spPr>
          <a:xfrm>
            <a:off x="235077" y="1243900"/>
            <a:ext cx="8682057" cy="2368341"/>
          </a:xfrm>
          <a:prstGeom prst="rect">
            <a:avLst/>
          </a:prstGeom>
          <a:noFill/>
        </p:spPr>
        <p:txBody>
          <a:bodyPr wrap="square" lIns="91440" tIns="45720" rIns="91440" bIns="45720" rtlCol="0" anchor="t">
            <a:spAutoFit/>
          </a:bodyPr>
          <a:lstStyle/>
          <a:p>
            <a:pPr>
              <a:lnSpc>
                <a:spcPct val="90000"/>
              </a:lnSpc>
              <a:spcBef>
                <a:spcPts val="1000"/>
              </a:spcBef>
            </a:pPr>
            <a:r>
              <a:rPr lang="vi-VN" sz="2000" b="1" i="1">
                <a:latin typeface="Arial"/>
                <a:ea typeface="Lato"/>
                <a:cs typeface="Arial"/>
              </a:rPr>
              <a:t>3. XGBoost</a:t>
            </a:r>
            <a:r>
              <a:rPr lang="en-US" sz="2000" b="1" i="1">
                <a:latin typeface="Arial"/>
                <a:ea typeface="Lato"/>
                <a:cs typeface="Arial"/>
              </a:rPr>
              <a:t>: </a:t>
            </a:r>
            <a:endParaRPr lang="vi-VN" sz="2000">
              <a:latin typeface="Arial"/>
              <a:ea typeface="Lato"/>
              <a:cs typeface="Arial"/>
            </a:endParaRPr>
          </a:p>
          <a:p>
            <a:pPr>
              <a:lnSpc>
                <a:spcPct val="90000"/>
              </a:lnSpc>
              <a:spcBef>
                <a:spcPts val="1000"/>
              </a:spcBef>
            </a:pPr>
            <a:r>
              <a:rPr lang="en-US" b="1" i="1">
                <a:latin typeface="Arial"/>
                <a:ea typeface="Lato"/>
                <a:cs typeface="Arial"/>
              </a:rPr>
              <a:t>  - Lý do chọn mô hình:</a:t>
            </a:r>
            <a:endParaRPr lang="en-US">
              <a:latin typeface="Arial"/>
              <a:ea typeface="Lato"/>
              <a:cs typeface="Arial"/>
            </a:endParaRPr>
          </a:p>
          <a:p>
            <a:pPr lvl="2">
              <a:lnSpc>
                <a:spcPct val="90000"/>
              </a:lnSpc>
              <a:spcBef>
                <a:spcPts val="500"/>
              </a:spcBef>
            </a:pPr>
            <a:r>
              <a:rPr lang="vi" sz="1600">
                <a:latin typeface="Arial"/>
                <a:ea typeface="Lato"/>
                <a:cs typeface="Arial"/>
              </a:rPr>
              <a:t>Mô hình XGBoost mang lại hiệu suất dự đoán cao nhờ vào cơ chế học tăng cường (boosting) phù hợp với các bài toán phức tạp có nhiều đặc trưng và mối quan hệ phi tuyến giữa dữ liệu đầu vào và đầu ra.</a:t>
            </a:r>
            <a:endParaRPr lang="vi"/>
          </a:p>
          <a:p>
            <a:endParaRPr lang="vi-VN" sz="2000" b="1">
              <a:latin typeface="Arial"/>
              <a:ea typeface="Lato"/>
              <a:cs typeface="Arial"/>
            </a:endParaRPr>
          </a:p>
          <a:p>
            <a:endParaRPr lang="vi-VN" sz="2000" b="1">
              <a:latin typeface="Arial"/>
              <a:ea typeface="Lato"/>
              <a:cs typeface="Arial"/>
            </a:endParaRPr>
          </a:p>
          <a:p>
            <a:r>
              <a:rPr lang="en-US" b="1" i="1">
                <a:latin typeface="Arial"/>
                <a:ea typeface="Lato"/>
                <a:cs typeface="Arial"/>
              </a:rPr>
              <a:t>  - Kết quả:</a:t>
            </a:r>
            <a:endParaRPr lang="vi-VN"/>
          </a:p>
        </p:txBody>
      </p:sp>
      <p:pic>
        <p:nvPicPr>
          <p:cNvPr id="6" name="Picture 5">
            <a:extLst>
              <a:ext uri="{FF2B5EF4-FFF2-40B4-BE49-F238E27FC236}">
                <a16:creationId xmlns:a16="http://schemas.microsoft.com/office/drawing/2014/main" id="{1016A8EF-63D0-04DB-6272-B9F6D455DD8B}"/>
              </a:ext>
            </a:extLst>
          </p:cNvPr>
          <p:cNvPicPr>
            <a:picLocks noChangeAspect="1"/>
          </p:cNvPicPr>
          <p:nvPr/>
        </p:nvPicPr>
        <p:blipFill>
          <a:blip r:embed="rId2"/>
          <a:stretch>
            <a:fillRect/>
          </a:stretch>
        </p:blipFill>
        <p:spPr>
          <a:xfrm>
            <a:off x="4302125" y="3720823"/>
            <a:ext cx="4095750" cy="1028700"/>
          </a:xfrm>
          <a:prstGeom prst="rect">
            <a:avLst/>
          </a:prstGeom>
        </p:spPr>
      </p:pic>
      <p:pic>
        <p:nvPicPr>
          <p:cNvPr id="8" name="Picture 7">
            <a:extLst>
              <a:ext uri="{FF2B5EF4-FFF2-40B4-BE49-F238E27FC236}">
                <a16:creationId xmlns:a16="http://schemas.microsoft.com/office/drawing/2014/main" id="{1FC30041-D4A7-CD3F-172C-B0BA4EE7888D}"/>
              </a:ext>
            </a:extLst>
          </p:cNvPr>
          <p:cNvPicPr>
            <a:picLocks noChangeAspect="1"/>
          </p:cNvPicPr>
          <p:nvPr/>
        </p:nvPicPr>
        <p:blipFill>
          <a:blip r:embed="rId3"/>
          <a:stretch>
            <a:fillRect/>
          </a:stretch>
        </p:blipFill>
        <p:spPr>
          <a:xfrm>
            <a:off x="4301917" y="5093459"/>
            <a:ext cx="4162425" cy="1000125"/>
          </a:xfrm>
          <a:prstGeom prst="rect">
            <a:avLst/>
          </a:prstGeom>
        </p:spPr>
      </p:pic>
      <p:pic>
        <p:nvPicPr>
          <p:cNvPr id="13" name="Picture 12">
            <a:extLst>
              <a:ext uri="{FF2B5EF4-FFF2-40B4-BE49-F238E27FC236}">
                <a16:creationId xmlns:a16="http://schemas.microsoft.com/office/drawing/2014/main" id="{494A27BE-AA53-53A9-9813-B0730D92A90E}"/>
              </a:ext>
            </a:extLst>
          </p:cNvPr>
          <p:cNvPicPr>
            <a:picLocks noChangeAspect="1"/>
          </p:cNvPicPr>
          <p:nvPr/>
        </p:nvPicPr>
        <p:blipFill>
          <a:blip r:embed="rId4"/>
          <a:stretch>
            <a:fillRect/>
          </a:stretch>
        </p:blipFill>
        <p:spPr>
          <a:xfrm>
            <a:off x="682901" y="3611286"/>
            <a:ext cx="2609850" cy="1247775"/>
          </a:xfrm>
          <a:prstGeom prst="rect">
            <a:avLst/>
          </a:prstGeom>
        </p:spPr>
      </p:pic>
      <p:pic>
        <p:nvPicPr>
          <p:cNvPr id="14" name="Picture 13">
            <a:extLst>
              <a:ext uri="{FF2B5EF4-FFF2-40B4-BE49-F238E27FC236}">
                <a16:creationId xmlns:a16="http://schemas.microsoft.com/office/drawing/2014/main" id="{AA8A0B8F-F2C2-E8BD-FE38-BA61A584128C}"/>
              </a:ext>
            </a:extLst>
          </p:cNvPr>
          <p:cNvPicPr>
            <a:picLocks noChangeAspect="1"/>
          </p:cNvPicPr>
          <p:nvPr/>
        </p:nvPicPr>
        <p:blipFill>
          <a:blip r:embed="rId5"/>
          <a:stretch>
            <a:fillRect/>
          </a:stretch>
        </p:blipFill>
        <p:spPr>
          <a:xfrm>
            <a:off x="724038" y="4969634"/>
            <a:ext cx="2571750" cy="1247775"/>
          </a:xfrm>
          <a:prstGeom prst="rect">
            <a:avLst/>
          </a:prstGeom>
        </p:spPr>
      </p:pic>
    </p:spTree>
    <p:extLst>
      <p:ext uri="{BB962C8B-B14F-4D97-AF65-F5344CB8AC3E}">
        <p14:creationId xmlns:p14="http://schemas.microsoft.com/office/powerpoint/2010/main" val="639531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4ED19-9ED9-5A0F-999C-6F30675A5E4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77B2AD-FCCA-FCB6-59F3-6D0EAAED5CC7}"/>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4" name="Content Placeholder 3">
            <a:extLst>
              <a:ext uri="{FF2B5EF4-FFF2-40B4-BE49-F238E27FC236}">
                <a16:creationId xmlns:a16="http://schemas.microsoft.com/office/drawing/2014/main" id="{50F3B4EE-8AE9-C27A-358B-36E9258417BB}"/>
              </a:ext>
            </a:extLst>
          </p:cNvPr>
          <p:cNvSpPr>
            <a:spLocks noGrp="1"/>
          </p:cNvSpPr>
          <p:nvPr>
            <p:ph sz="half" idx="2"/>
          </p:nvPr>
        </p:nvSpPr>
        <p:spPr/>
        <p:txBody>
          <a:bodyPr lIns="91440" tIns="45720" rIns="91440" bIns="45720" anchor="t"/>
          <a:lstStyle/>
          <a:p>
            <a:endParaRPr lang="en-US" sz="1800">
              <a:latin typeface="Arial"/>
              <a:ea typeface="Lato"/>
              <a:cs typeface="Times New Roman"/>
            </a:endParaRPr>
          </a:p>
          <a:p>
            <a:endParaRPr lang="en-US" sz="2000" b="1" i="1">
              <a:latin typeface="Arial"/>
              <a:ea typeface="Lato"/>
              <a:cs typeface="Times New Roman"/>
            </a:endParaRPr>
          </a:p>
        </p:txBody>
      </p:sp>
      <p:sp>
        <p:nvSpPr>
          <p:cNvPr id="5" name="Title 4">
            <a:extLst>
              <a:ext uri="{FF2B5EF4-FFF2-40B4-BE49-F238E27FC236}">
                <a16:creationId xmlns:a16="http://schemas.microsoft.com/office/drawing/2014/main" id="{EFBEF773-B8AF-89EE-7E40-D9BBA4181BA7}"/>
              </a:ext>
            </a:extLst>
          </p:cNvPr>
          <p:cNvSpPr>
            <a:spLocks noGrp="1"/>
          </p:cNvSpPr>
          <p:nvPr>
            <p:ph type="title"/>
          </p:nvPr>
        </p:nvSpPr>
        <p:spPr/>
        <p:txBody>
          <a:bodyPr lIns="91440" tIns="45720" rIns="91440" bIns="45720" anchor="t"/>
          <a:lstStyle/>
          <a:p>
            <a:r>
              <a:rPr lang="en-US">
                <a:latin typeface="Lato"/>
                <a:ea typeface="Lato"/>
                <a:cs typeface="Lato"/>
              </a:rPr>
              <a:t>IV.  </a:t>
            </a:r>
            <a:r>
              <a:rPr lang="en-US" err="1">
                <a:latin typeface="Lato"/>
                <a:ea typeface="Lato"/>
                <a:cs typeface="Lato"/>
              </a:rPr>
              <a:t>Xây</a:t>
            </a:r>
            <a:r>
              <a:rPr lang="en-US">
                <a:latin typeface="Lato"/>
                <a:ea typeface="Lato"/>
                <a:cs typeface="Lato"/>
              </a:rPr>
              <a:t> </a:t>
            </a:r>
            <a:r>
              <a:rPr lang="en-US" err="1">
                <a:latin typeface="Lato"/>
                <a:ea typeface="Lato"/>
                <a:cs typeface="Lato"/>
              </a:rPr>
              <a:t>dựng</a:t>
            </a:r>
            <a:r>
              <a:rPr lang="en-US">
                <a:latin typeface="Lato"/>
                <a:ea typeface="Lato"/>
                <a:cs typeface="Lato"/>
              </a:rPr>
              <a:t> </a:t>
            </a:r>
            <a:r>
              <a:rPr lang="en-US" err="1">
                <a:latin typeface="Lato"/>
                <a:ea typeface="Lato"/>
                <a:cs typeface="Lato"/>
              </a:rPr>
              <a:t>và</a:t>
            </a:r>
            <a:r>
              <a:rPr lang="en-US">
                <a:latin typeface="Lato"/>
                <a:ea typeface="Lato"/>
                <a:cs typeface="Lato"/>
              </a:rPr>
              <a:t> </a:t>
            </a:r>
            <a:r>
              <a:rPr lang="en-US" err="1">
                <a:latin typeface="Lato"/>
                <a:ea typeface="Lato"/>
                <a:cs typeface="Lato"/>
              </a:rPr>
              <a:t>đánh</a:t>
            </a:r>
            <a:r>
              <a:rPr lang="en-US">
                <a:latin typeface="Lato"/>
                <a:ea typeface="Lato"/>
                <a:cs typeface="Lato"/>
              </a:rPr>
              <a:t> </a:t>
            </a:r>
            <a:r>
              <a:rPr lang="en-US" err="1">
                <a:latin typeface="Lato"/>
                <a:ea typeface="Lato"/>
                <a:cs typeface="Lato"/>
              </a:rPr>
              <a:t>giá</a:t>
            </a:r>
            <a:r>
              <a:rPr lang="en-US">
                <a:latin typeface="Lato"/>
                <a:ea typeface="Lato"/>
                <a:cs typeface="Lato"/>
              </a:rPr>
              <a:t> </a:t>
            </a:r>
            <a:r>
              <a:rPr lang="en-US" err="1">
                <a:latin typeface="Lato"/>
                <a:ea typeface="Lato"/>
                <a:cs typeface="Lato"/>
              </a:rPr>
              <a:t>mô</a:t>
            </a:r>
            <a:r>
              <a:rPr lang="en-US">
                <a:latin typeface="Lato"/>
                <a:ea typeface="Lato"/>
                <a:cs typeface="Lato"/>
              </a:rPr>
              <a:t> </a:t>
            </a:r>
            <a:r>
              <a:rPr lang="en-US" err="1">
                <a:latin typeface="Lato"/>
                <a:ea typeface="Lato"/>
                <a:cs typeface="Lato"/>
              </a:rPr>
              <a:t>hình</a:t>
            </a:r>
            <a:endParaRPr lang="en-US" err="1"/>
          </a:p>
        </p:txBody>
      </p:sp>
      <p:sp>
        <p:nvSpPr>
          <p:cNvPr id="9" name="Content Placeholder 6">
            <a:extLst>
              <a:ext uri="{FF2B5EF4-FFF2-40B4-BE49-F238E27FC236}">
                <a16:creationId xmlns:a16="http://schemas.microsoft.com/office/drawing/2014/main" id="{C24FB085-6B06-A00B-444D-B72D460D4A1F}"/>
              </a:ext>
            </a:extLst>
          </p:cNvPr>
          <p:cNvSpPr txBox="1">
            <a:spLocks/>
          </p:cNvSpPr>
          <p:nvPr/>
        </p:nvSpPr>
        <p:spPr>
          <a:xfrm>
            <a:off x="4712292" y="1247970"/>
            <a:ext cx="4226961" cy="34180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Arial"/>
                <a:ea typeface="Lato"/>
                <a:cs typeface="Arial"/>
              </a:rPr>
              <a:t>            </a:t>
            </a:r>
            <a:endParaRPr lang="en-US" sz="2000" b="1">
              <a:latin typeface="Arial"/>
            </a:endParaRPr>
          </a:p>
          <a:p>
            <a:pPr marL="0" indent="0">
              <a:buFont typeface="Arial" panose="020B0604020202020204" pitchFamily="34" charset="0"/>
              <a:buNone/>
            </a:pPr>
            <a:br>
              <a:rPr lang="en-US"/>
            </a:br>
            <a:endParaRPr lang="en-US"/>
          </a:p>
          <a:p>
            <a:pPr marL="0" indent="0">
              <a:buFont typeface="Arial" panose="020B0604020202020204" pitchFamily="34" charset="0"/>
              <a:buNone/>
            </a:pPr>
            <a:br>
              <a:rPr lang="en-US"/>
            </a:br>
            <a:br>
              <a:rPr lang="en-US"/>
            </a:br>
            <a:endParaRPr lang="en-US"/>
          </a:p>
          <a:p>
            <a:pPr marL="0" indent="0">
              <a:buFont typeface="Arial" panose="020B0604020202020204" pitchFamily="34" charset="0"/>
              <a:buNone/>
            </a:pPr>
            <a:r>
              <a:rPr lang="en-US" sz="1400">
                <a:latin typeface="Times New Roman"/>
                <a:ea typeface="Lato"/>
                <a:cs typeface="Times New Roman"/>
              </a:rPr>
              <a:t>  </a:t>
            </a:r>
            <a:r>
              <a:rPr lang="en-US" sz="1800">
                <a:latin typeface="Arial"/>
                <a:ea typeface="Lato"/>
                <a:cs typeface="Times New Roman"/>
              </a:rPr>
              <a:t> </a:t>
            </a:r>
            <a:endParaRPr lang="en-US" sz="1800">
              <a:latin typeface="Arial"/>
              <a:cs typeface="Times New Roman"/>
            </a:endParaRPr>
          </a:p>
          <a:p>
            <a:pPr marL="0" indent="0">
              <a:buFont typeface="Arial" panose="020B0604020202020204" pitchFamily="34" charset="0"/>
              <a:buNone/>
            </a:pPr>
            <a:br>
              <a:rPr lang="en-US"/>
            </a:br>
            <a:r>
              <a:rPr lang="en-US">
                <a:latin typeface="Lato"/>
                <a:ea typeface="Lato"/>
                <a:cs typeface="Lato"/>
              </a:rPr>
              <a:t> </a:t>
            </a:r>
            <a:endParaRPr lang="en-US"/>
          </a:p>
        </p:txBody>
      </p:sp>
      <p:sp>
        <p:nvSpPr>
          <p:cNvPr id="12" name="Hộp Văn bản 11">
            <a:extLst>
              <a:ext uri="{FF2B5EF4-FFF2-40B4-BE49-F238E27FC236}">
                <a16:creationId xmlns:a16="http://schemas.microsoft.com/office/drawing/2014/main" id="{5F00C937-8426-70E7-AC75-F25E394648FD}"/>
              </a:ext>
            </a:extLst>
          </p:cNvPr>
          <p:cNvSpPr txBox="1"/>
          <p:nvPr/>
        </p:nvSpPr>
        <p:spPr>
          <a:xfrm>
            <a:off x="235077" y="1243900"/>
            <a:ext cx="8682057" cy="1023870"/>
          </a:xfrm>
          <a:prstGeom prst="rect">
            <a:avLst/>
          </a:prstGeom>
          <a:noFill/>
        </p:spPr>
        <p:txBody>
          <a:bodyPr wrap="square" lIns="91440" tIns="45720" rIns="91440" bIns="45720" rtlCol="0" anchor="t">
            <a:spAutoFit/>
          </a:bodyPr>
          <a:lstStyle/>
          <a:p>
            <a:pPr>
              <a:lnSpc>
                <a:spcPct val="90000"/>
              </a:lnSpc>
              <a:spcBef>
                <a:spcPts val="1000"/>
              </a:spcBef>
            </a:pPr>
            <a:r>
              <a:rPr lang="vi-VN" sz="2000" b="1" i="1">
                <a:latin typeface="Arial"/>
                <a:ea typeface="Lato"/>
                <a:cs typeface="Arial"/>
              </a:rPr>
              <a:t>4. Đánh giá</a:t>
            </a:r>
            <a:r>
              <a:rPr lang="en-US" sz="2000" b="1" i="1">
                <a:latin typeface="Arial"/>
                <a:ea typeface="Lato"/>
                <a:cs typeface="Arial"/>
              </a:rPr>
              <a:t>: </a:t>
            </a:r>
            <a:endParaRPr lang="vi-VN" sz="2000">
              <a:latin typeface="Arial"/>
              <a:ea typeface="Lato"/>
              <a:cs typeface="Arial"/>
            </a:endParaRPr>
          </a:p>
          <a:p>
            <a:pPr>
              <a:lnSpc>
                <a:spcPct val="90000"/>
              </a:lnSpc>
              <a:spcBef>
                <a:spcPts val="1000"/>
              </a:spcBef>
            </a:pPr>
            <a:endParaRPr lang="en-US">
              <a:latin typeface="Arial" panose="020B0604020202020204" pitchFamily="34" charset="0"/>
              <a:ea typeface="Lato"/>
              <a:cs typeface="Arial" panose="020B0604020202020204" pitchFamily="34" charset="0"/>
            </a:endParaRPr>
          </a:p>
          <a:p>
            <a:endParaRPr lang="vi-VN">
              <a:latin typeface="Arial" panose="020B0604020202020204" pitchFamily="34" charset="0"/>
              <a:ea typeface="Lato"/>
              <a:cs typeface="Arial" panose="020B0604020202020204" pitchFamily="34" charset="0"/>
            </a:endParaRPr>
          </a:p>
        </p:txBody>
      </p:sp>
      <p:sp>
        <p:nvSpPr>
          <p:cNvPr id="8" name="Hộp Văn bản 7">
            <a:extLst>
              <a:ext uri="{FF2B5EF4-FFF2-40B4-BE49-F238E27FC236}">
                <a16:creationId xmlns:a16="http://schemas.microsoft.com/office/drawing/2014/main" id="{98D32E35-CB1B-A41E-5F30-1DE2F964A19B}"/>
              </a:ext>
            </a:extLst>
          </p:cNvPr>
          <p:cNvSpPr txBox="1"/>
          <p:nvPr/>
        </p:nvSpPr>
        <p:spPr>
          <a:xfrm>
            <a:off x="4993341" y="5508813"/>
            <a:ext cx="35948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latin typeface="Arial"/>
              </a:rPr>
              <a:t>Với</a:t>
            </a:r>
            <a:r>
              <a:rPr lang="en-US">
                <a:latin typeface="Arial"/>
              </a:rPr>
              <a:t> </a:t>
            </a:r>
            <a:r>
              <a:rPr lang="en-US" err="1">
                <a:latin typeface="Arial"/>
              </a:rPr>
              <a:t>những</a:t>
            </a:r>
            <a:r>
              <a:rPr lang="en-US">
                <a:latin typeface="Arial"/>
              </a:rPr>
              <a:t> </a:t>
            </a:r>
            <a:r>
              <a:rPr lang="en-US" err="1">
                <a:latin typeface="Arial"/>
              </a:rPr>
              <a:t>xe</a:t>
            </a:r>
            <a:r>
              <a:rPr lang="en-US">
                <a:latin typeface="Arial"/>
              </a:rPr>
              <a:t> </a:t>
            </a:r>
            <a:r>
              <a:rPr lang="en-US" err="1">
                <a:latin typeface="Arial"/>
              </a:rPr>
              <a:t>có</a:t>
            </a:r>
            <a:r>
              <a:rPr lang="en-US">
                <a:latin typeface="Arial"/>
              </a:rPr>
              <a:t> </a:t>
            </a:r>
            <a:r>
              <a:rPr lang="en-US" err="1">
                <a:latin typeface="Arial"/>
              </a:rPr>
              <a:t>giá</a:t>
            </a:r>
            <a:r>
              <a:rPr lang="en-US">
                <a:latin typeface="Arial"/>
              </a:rPr>
              <a:t> </a:t>
            </a:r>
            <a:r>
              <a:rPr lang="en-US" err="1">
                <a:latin typeface="Arial"/>
              </a:rPr>
              <a:t>trị</a:t>
            </a:r>
            <a:r>
              <a:rPr lang="en-US">
                <a:latin typeface="Arial"/>
              </a:rPr>
              <a:t> </a:t>
            </a:r>
            <a:r>
              <a:rPr lang="en-US" err="1">
                <a:latin typeface="Arial"/>
              </a:rPr>
              <a:t>trên</a:t>
            </a:r>
            <a:r>
              <a:rPr lang="en-US">
                <a:latin typeface="Arial"/>
              </a:rPr>
              <a:t> 5 </a:t>
            </a:r>
            <a:r>
              <a:rPr lang="en-US" err="1">
                <a:latin typeface="Arial"/>
              </a:rPr>
              <a:t>tỷ</a:t>
            </a:r>
            <a:r>
              <a:rPr lang="en-US">
                <a:latin typeface="Arial"/>
              </a:rPr>
              <a:t>, </a:t>
            </a:r>
            <a:r>
              <a:rPr lang="en-US" err="1">
                <a:latin typeface="Arial"/>
              </a:rPr>
              <a:t>giá</a:t>
            </a:r>
            <a:r>
              <a:rPr lang="en-US">
                <a:latin typeface="Arial"/>
              </a:rPr>
              <a:t> </a:t>
            </a:r>
            <a:r>
              <a:rPr lang="en-US" err="1">
                <a:latin typeface="Arial"/>
              </a:rPr>
              <a:t>xe</a:t>
            </a:r>
            <a:r>
              <a:rPr lang="en-US">
                <a:latin typeface="Arial"/>
              </a:rPr>
              <a:t> </a:t>
            </a:r>
            <a:r>
              <a:rPr lang="en-US" err="1">
                <a:latin typeface="Arial"/>
              </a:rPr>
              <a:t>càng</a:t>
            </a:r>
            <a:r>
              <a:rPr lang="en-US">
                <a:latin typeface="Arial"/>
              </a:rPr>
              <a:t> </a:t>
            </a:r>
            <a:r>
              <a:rPr lang="en-US" err="1">
                <a:latin typeface="Arial"/>
              </a:rPr>
              <a:t>cao</a:t>
            </a:r>
            <a:r>
              <a:rPr lang="en-US">
                <a:latin typeface="Arial"/>
              </a:rPr>
              <a:t> </a:t>
            </a:r>
            <a:r>
              <a:rPr lang="en-US" err="1">
                <a:latin typeface="Arial"/>
              </a:rPr>
              <a:t>thì</a:t>
            </a:r>
            <a:r>
              <a:rPr lang="en-US">
                <a:latin typeface="Arial"/>
              </a:rPr>
              <a:t> </a:t>
            </a:r>
            <a:r>
              <a:rPr lang="en-US" err="1">
                <a:latin typeface="Arial"/>
              </a:rPr>
              <a:t>giá</a:t>
            </a:r>
            <a:r>
              <a:rPr lang="en-US">
                <a:latin typeface="Arial"/>
              </a:rPr>
              <a:t> </a:t>
            </a:r>
            <a:r>
              <a:rPr lang="en-US" err="1">
                <a:latin typeface="Arial"/>
              </a:rPr>
              <a:t>dự</a:t>
            </a:r>
            <a:r>
              <a:rPr lang="en-US">
                <a:latin typeface="Arial"/>
              </a:rPr>
              <a:t> </a:t>
            </a:r>
            <a:r>
              <a:rPr lang="en-US" err="1">
                <a:latin typeface="Arial"/>
              </a:rPr>
              <a:t>đoán</a:t>
            </a:r>
            <a:r>
              <a:rPr lang="en-US">
                <a:latin typeface="Arial"/>
              </a:rPr>
              <a:t> </a:t>
            </a:r>
            <a:r>
              <a:rPr lang="en-US" err="1">
                <a:latin typeface="Arial"/>
              </a:rPr>
              <a:t>và</a:t>
            </a:r>
            <a:r>
              <a:rPr lang="en-US">
                <a:latin typeface="Arial"/>
              </a:rPr>
              <a:t> </a:t>
            </a:r>
            <a:r>
              <a:rPr lang="en-US" err="1">
                <a:latin typeface="Arial"/>
              </a:rPr>
              <a:t>giá</a:t>
            </a:r>
            <a:r>
              <a:rPr lang="en-US">
                <a:latin typeface="Arial"/>
              </a:rPr>
              <a:t> </a:t>
            </a:r>
            <a:r>
              <a:rPr lang="en-US" err="1">
                <a:latin typeface="Arial"/>
              </a:rPr>
              <a:t>thực</a:t>
            </a:r>
            <a:r>
              <a:rPr lang="en-US">
                <a:latin typeface="Arial"/>
              </a:rPr>
              <a:t> </a:t>
            </a:r>
            <a:r>
              <a:rPr lang="en-US" err="1">
                <a:latin typeface="Arial"/>
              </a:rPr>
              <a:t>tế</a:t>
            </a:r>
            <a:r>
              <a:rPr lang="en-US">
                <a:latin typeface="Arial"/>
              </a:rPr>
              <a:t> </a:t>
            </a:r>
            <a:r>
              <a:rPr lang="en-US" err="1">
                <a:latin typeface="Arial"/>
              </a:rPr>
              <a:t>càng</a:t>
            </a:r>
            <a:r>
              <a:rPr lang="en-US">
                <a:latin typeface="Arial"/>
              </a:rPr>
              <a:t> </a:t>
            </a:r>
            <a:r>
              <a:rPr lang="en-US" err="1">
                <a:latin typeface="Arial"/>
              </a:rPr>
              <a:t>lệch</a:t>
            </a:r>
            <a:r>
              <a:rPr lang="en-US">
                <a:latin typeface="Arial"/>
              </a:rPr>
              <a:t>.</a:t>
            </a:r>
            <a:endParaRPr lang="vi-VN">
              <a:cs typeface="Arial" panose="020B0604020202020204" pitchFamily="34" charset="0"/>
            </a:endParaRPr>
          </a:p>
        </p:txBody>
      </p:sp>
      <p:pic>
        <p:nvPicPr>
          <p:cNvPr id="10" name="Picture 9">
            <a:extLst>
              <a:ext uri="{FF2B5EF4-FFF2-40B4-BE49-F238E27FC236}">
                <a16:creationId xmlns:a16="http://schemas.microsoft.com/office/drawing/2014/main" id="{B01F4424-80CA-CC01-EF71-D7C328DAB580}"/>
              </a:ext>
            </a:extLst>
          </p:cNvPr>
          <p:cNvPicPr>
            <a:picLocks noChangeAspect="1"/>
          </p:cNvPicPr>
          <p:nvPr/>
        </p:nvPicPr>
        <p:blipFill>
          <a:blip r:embed="rId2"/>
          <a:stretch>
            <a:fillRect/>
          </a:stretch>
        </p:blipFill>
        <p:spPr>
          <a:xfrm>
            <a:off x="4768702" y="1572920"/>
            <a:ext cx="4052243" cy="1703549"/>
          </a:xfrm>
          <a:prstGeom prst="rect">
            <a:avLst/>
          </a:prstGeom>
        </p:spPr>
      </p:pic>
      <p:pic>
        <p:nvPicPr>
          <p:cNvPr id="11" name="Picture 10">
            <a:extLst>
              <a:ext uri="{FF2B5EF4-FFF2-40B4-BE49-F238E27FC236}">
                <a16:creationId xmlns:a16="http://schemas.microsoft.com/office/drawing/2014/main" id="{BBD0F5ED-4F1C-E5FF-8233-8311B9877E88}"/>
              </a:ext>
            </a:extLst>
          </p:cNvPr>
          <p:cNvPicPr>
            <a:picLocks noChangeAspect="1"/>
          </p:cNvPicPr>
          <p:nvPr/>
        </p:nvPicPr>
        <p:blipFill>
          <a:blip r:embed="rId3"/>
          <a:stretch>
            <a:fillRect/>
          </a:stretch>
        </p:blipFill>
        <p:spPr>
          <a:xfrm>
            <a:off x="5080032" y="3299284"/>
            <a:ext cx="3494709" cy="2147380"/>
          </a:xfrm>
          <a:prstGeom prst="rect">
            <a:avLst/>
          </a:prstGeom>
        </p:spPr>
      </p:pic>
      <p:sp>
        <p:nvSpPr>
          <p:cNvPr id="13" name="Hộp Văn bản 7">
            <a:extLst>
              <a:ext uri="{FF2B5EF4-FFF2-40B4-BE49-F238E27FC236}">
                <a16:creationId xmlns:a16="http://schemas.microsoft.com/office/drawing/2014/main" id="{E7ACA16D-8BCA-A703-DDBC-0CF9814FCDBF}"/>
              </a:ext>
            </a:extLst>
          </p:cNvPr>
          <p:cNvSpPr txBox="1"/>
          <p:nvPr/>
        </p:nvSpPr>
        <p:spPr>
          <a:xfrm>
            <a:off x="421341" y="5508813"/>
            <a:ext cx="35948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latin typeface="Arial"/>
              </a:rPr>
              <a:t>Với</a:t>
            </a:r>
            <a:r>
              <a:rPr lang="en-US">
                <a:latin typeface="Arial"/>
              </a:rPr>
              <a:t> </a:t>
            </a:r>
            <a:r>
              <a:rPr lang="en-US" err="1">
                <a:latin typeface="Arial"/>
              </a:rPr>
              <a:t>những</a:t>
            </a:r>
            <a:r>
              <a:rPr lang="en-US">
                <a:latin typeface="Arial"/>
              </a:rPr>
              <a:t> </a:t>
            </a:r>
            <a:r>
              <a:rPr lang="en-US" err="1">
                <a:latin typeface="Arial"/>
              </a:rPr>
              <a:t>xe</a:t>
            </a:r>
            <a:r>
              <a:rPr lang="en-US">
                <a:latin typeface="Arial"/>
              </a:rPr>
              <a:t> </a:t>
            </a:r>
            <a:r>
              <a:rPr lang="en-US" err="1">
                <a:latin typeface="Arial"/>
              </a:rPr>
              <a:t>có</a:t>
            </a:r>
            <a:r>
              <a:rPr lang="en-US">
                <a:latin typeface="Arial"/>
              </a:rPr>
              <a:t> </a:t>
            </a:r>
            <a:r>
              <a:rPr lang="en-US" err="1">
                <a:latin typeface="Arial"/>
              </a:rPr>
              <a:t>giá</a:t>
            </a:r>
            <a:r>
              <a:rPr lang="en-US">
                <a:latin typeface="Arial"/>
              </a:rPr>
              <a:t> </a:t>
            </a:r>
            <a:r>
              <a:rPr lang="en-US" err="1">
                <a:latin typeface="Arial"/>
              </a:rPr>
              <a:t>trị</a:t>
            </a:r>
            <a:r>
              <a:rPr lang="en-US">
                <a:latin typeface="Arial"/>
              </a:rPr>
              <a:t> </a:t>
            </a:r>
            <a:r>
              <a:rPr lang="en-US" err="1">
                <a:latin typeface="Arial"/>
              </a:rPr>
              <a:t>dưới</a:t>
            </a:r>
            <a:r>
              <a:rPr lang="en-US">
                <a:latin typeface="Arial"/>
              </a:rPr>
              <a:t> 5 </a:t>
            </a:r>
            <a:r>
              <a:rPr lang="en-US" err="1">
                <a:latin typeface="Arial"/>
              </a:rPr>
              <a:t>tỷ</a:t>
            </a:r>
            <a:r>
              <a:rPr lang="en-US">
                <a:latin typeface="Arial"/>
              </a:rPr>
              <a:t>, </a:t>
            </a:r>
            <a:r>
              <a:rPr lang="en-US" err="1">
                <a:latin typeface="Arial"/>
              </a:rPr>
              <a:t>giá</a:t>
            </a:r>
            <a:r>
              <a:rPr lang="en-US">
                <a:latin typeface="Arial"/>
              </a:rPr>
              <a:t> </a:t>
            </a:r>
            <a:r>
              <a:rPr lang="en-US" err="1">
                <a:latin typeface="Arial"/>
              </a:rPr>
              <a:t>dự</a:t>
            </a:r>
            <a:r>
              <a:rPr lang="en-US">
                <a:latin typeface="Arial"/>
              </a:rPr>
              <a:t> </a:t>
            </a:r>
            <a:r>
              <a:rPr lang="en-US" err="1">
                <a:latin typeface="Arial"/>
              </a:rPr>
              <a:t>đoán</a:t>
            </a:r>
            <a:r>
              <a:rPr lang="en-US">
                <a:latin typeface="Arial"/>
              </a:rPr>
              <a:t> </a:t>
            </a:r>
            <a:r>
              <a:rPr lang="en-US" err="1">
                <a:latin typeface="Arial"/>
              </a:rPr>
              <a:t>và</a:t>
            </a:r>
            <a:r>
              <a:rPr lang="en-US">
                <a:latin typeface="Arial"/>
              </a:rPr>
              <a:t> </a:t>
            </a:r>
            <a:r>
              <a:rPr lang="en-US" err="1">
                <a:latin typeface="Arial"/>
              </a:rPr>
              <a:t>giá</a:t>
            </a:r>
            <a:r>
              <a:rPr lang="en-US">
                <a:latin typeface="Arial"/>
              </a:rPr>
              <a:t> </a:t>
            </a:r>
            <a:r>
              <a:rPr lang="en-US" err="1">
                <a:latin typeface="Arial"/>
              </a:rPr>
              <a:t>thực</a:t>
            </a:r>
            <a:r>
              <a:rPr lang="en-US">
                <a:latin typeface="Arial"/>
              </a:rPr>
              <a:t> </a:t>
            </a:r>
            <a:r>
              <a:rPr lang="en-US" err="1">
                <a:latin typeface="Arial"/>
              </a:rPr>
              <a:t>tế</a:t>
            </a:r>
            <a:r>
              <a:rPr lang="en-US">
                <a:latin typeface="Arial"/>
              </a:rPr>
              <a:t> </a:t>
            </a:r>
            <a:r>
              <a:rPr lang="en-US" err="1">
                <a:latin typeface="Arial"/>
              </a:rPr>
              <a:t>khá</a:t>
            </a:r>
            <a:r>
              <a:rPr lang="en-US">
                <a:latin typeface="Arial"/>
              </a:rPr>
              <a:t> </a:t>
            </a:r>
            <a:r>
              <a:rPr lang="en-US" err="1">
                <a:latin typeface="Arial"/>
              </a:rPr>
              <a:t>sát</a:t>
            </a:r>
            <a:r>
              <a:rPr lang="en-US">
                <a:latin typeface="Arial"/>
              </a:rPr>
              <a:t> </a:t>
            </a:r>
            <a:r>
              <a:rPr lang="en-US" err="1">
                <a:latin typeface="Arial"/>
              </a:rPr>
              <a:t>nhau</a:t>
            </a:r>
            <a:r>
              <a:rPr lang="en-US">
                <a:latin typeface="Arial"/>
              </a:rPr>
              <a:t> .</a:t>
            </a:r>
            <a:endParaRPr lang="vi-VN">
              <a:cs typeface="Arial" panose="020B0604020202020204" pitchFamily="34" charset="0"/>
            </a:endParaRPr>
          </a:p>
        </p:txBody>
      </p:sp>
      <p:pic>
        <p:nvPicPr>
          <p:cNvPr id="14" name="Picture 13">
            <a:extLst>
              <a:ext uri="{FF2B5EF4-FFF2-40B4-BE49-F238E27FC236}">
                <a16:creationId xmlns:a16="http://schemas.microsoft.com/office/drawing/2014/main" id="{0D4E090B-070F-36B4-0E9E-588D055314B5}"/>
              </a:ext>
            </a:extLst>
          </p:cNvPr>
          <p:cNvPicPr>
            <a:picLocks noChangeAspect="1"/>
          </p:cNvPicPr>
          <p:nvPr/>
        </p:nvPicPr>
        <p:blipFill>
          <a:blip r:embed="rId4"/>
          <a:stretch>
            <a:fillRect/>
          </a:stretch>
        </p:blipFill>
        <p:spPr>
          <a:xfrm>
            <a:off x="331305" y="3298223"/>
            <a:ext cx="3600176" cy="2116863"/>
          </a:xfrm>
          <a:prstGeom prst="rect">
            <a:avLst/>
          </a:prstGeom>
        </p:spPr>
      </p:pic>
      <p:pic>
        <p:nvPicPr>
          <p:cNvPr id="15" name="Picture 14">
            <a:extLst>
              <a:ext uri="{FF2B5EF4-FFF2-40B4-BE49-F238E27FC236}">
                <a16:creationId xmlns:a16="http://schemas.microsoft.com/office/drawing/2014/main" id="{E80BF49B-70CA-8F13-28F5-C9AEDCD375B8}"/>
              </a:ext>
            </a:extLst>
          </p:cNvPr>
          <p:cNvPicPr>
            <a:picLocks noChangeAspect="1"/>
          </p:cNvPicPr>
          <p:nvPr/>
        </p:nvPicPr>
        <p:blipFill>
          <a:blip r:embed="rId5"/>
          <a:stretch>
            <a:fillRect/>
          </a:stretch>
        </p:blipFill>
        <p:spPr>
          <a:xfrm>
            <a:off x="334065" y="1567445"/>
            <a:ext cx="3787914" cy="1735285"/>
          </a:xfrm>
          <a:prstGeom prst="rect">
            <a:avLst/>
          </a:prstGeom>
        </p:spPr>
      </p:pic>
    </p:spTree>
    <p:extLst>
      <p:ext uri="{BB962C8B-B14F-4D97-AF65-F5344CB8AC3E}">
        <p14:creationId xmlns:p14="http://schemas.microsoft.com/office/powerpoint/2010/main" val="1118810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1DBDE-C452-462B-7B8C-C49EA127CC2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72737F-4C35-D068-425F-3D0E5D254238}"/>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4" name="Content Placeholder 3">
            <a:extLst>
              <a:ext uri="{FF2B5EF4-FFF2-40B4-BE49-F238E27FC236}">
                <a16:creationId xmlns:a16="http://schemas.microsoft.com/office/drawing/2014/main" id="{3FF50A2A-A735-63C5-F828-6F1692877333}"/>
              </a:ext>
            </a:extLst>
          </p:cNvPr>
          <p:cNvSpPr>
            <a:spLocks noGrp="1"/>
          </p:cNvSpPr>
          <p:nvPr>
            <p:ph sz="half" idx="2"/>
          </p:nvPr>
        </p:nvSpPr>
        <p:spPr/>
        <p:txBody>
          <a:bodyPr lIns="91440" tIns="45720" rIns="91440" bIns="45720" anchor="t"/>
          <a:lstStyle/>
          <a:p>
            <a:endParaRPr lang="en-US" sz="1800">
              <a:latin typeface="Arial"/>
              <a:ea typeface="Lato"/>
              <a:cs typeface="Times New Roman"/>
            </a:endParaRPr>
          </a:p>
          <a:p>
            <a:endParaRPr lang="en-US" sz="2000" b="1" i="1">
              <a:latin typeface="Arial"/>
              <a:ea typeface="Lato"/>
              <a:cs typeface="Times New Roman"/>
            </a:endParaRPr>
          </a:p>
        </p:txBody>
      </p:sp>
      <p:sp>
        <p:nvSpPr>
          <p:cNvPr id="5" name="Title 4">
            <a:extLst>
              <a:ext uri="{FF2B5EF4-FFF2-40B4-BE49-F238E27FC236}">
                <a16:creationId xmlns:a16="http://schemas.microsoft.com/office/drawing/2014/main" id="{D2C1DDFB-7664-E9BC-B5C1-45B339526EF9}"/>
              </a:ext>
            </a:extLst>
          </p:cNvPr>
          <p:cNvSpPr>
            <a:spLocks noGrp="1"/>
          </p:cNvSpPr>
          <p:nvPr>
            <p:ph type="title"/>
          </p:nvPr>
        </p:nvSpPr>
        <p:spPr/>
        <p:txBody>
          <a:bodyPr lIns="91440" tIns="45720" rIns="91440" bIns="45720" anchor="t"/>
          <a:lstStyle/>
          <a:p>
            <a:r>
              <a:rPr lang="en-US">
                <a:latin typeface="Lato"/>
                <a:ea typeface="Lato"/>
                <a:cs typeface="Lato"/>
              </a:rPr>
              <a:t>V.  Khó </a:t>
            </a:r>
            <a:r>
              <a:rPr lang="en-US" err="1">
                <a:latin typeface="Lato"/>
                <a:ea typeface="Lato"/>
                <a:cs typeface="Lato"/>
              </a:rPr>
              <a:t>khăn</a:t>
            </a:r>
            <a:r>
              <a:rPr lang="en-US">
                <a:latin typeface="Lato"/>
                <a:ea typeface="Lato"/>
                <a:cs typeface="Lato"/>
              </a:rPr>
              <a:t> </a:t>
            </a:r>
            <a:r>
              <a:rPr lang="en-US" err="1">
                <a:latin typeface="Lato"/>
                <a:ea typeface="Lato"/>
                <a:cs typeface="Lato"/>
              </a:rPr>
              <a:t>và</a:t>
            </a:r>
            <a:r>
              <a:rPr lang="en-US">
                <a:latin typeface="Lato"/>
                <a:ea typeface="Lato"/>
                <a:cs typeface="Lato"/>
              </a:rPr>
              <a:t> </a:t>
            </a:r>
            <a:r>
              <a:rPr lang="en-US" err="1">
                <a:latin typeface="Lato"/>
                <a:ea typeface="Lato"/>
                <a:cs typeface="Lato"/>
              </a:rPr>
              <a:t>hướng</a:t>
            </a:r>
            <a:r>
              <a:rPr lang="en-US">
                <a:latin typeface="Lato"/>
                <a:ea typeface="Lato"/>
                <a:cs typeface="Lato"/>
              </a:rPr>
              <a:t> </a:t>
            </a:r>
            <a:r>
              <a:rPr lang="en-US" err="1">
                <a:latin typeface="Lato"/>
                <a:ea typeface="Lato"/>
                <a:cs typeface="Lato"/>
              </a:rPr>
              <a:t>giải</a:t>
            </a:r>
            <a:r>
              <a:rPr lang="en-US">
                <a:latin typeface="Lato"/>
                <a:ea typeface="Lato"/>
                <a:cs typeface="Lato"/>
              </a:rPr>
              <a:t> </a:t>
            </a:r>
            <a:r>
              <a:rPr lang="en-US" err="1">
                <a:latin typeface="Lato"/>
                <a:ea typeface="Lato"/>
                <a:cs typeface="Lato"/>
              </a:rPr>
              <a:t>quyết</a:t>
            </a:r>
            <a:endParaRPr lang="en-US" err="1"/>
          </a:p>
        </p:txBody>
      </p:sp>
      <p:sp>
        <p:nvSpPr>
          <p:cNvPr id="9" name="Content Placeholder 6">
            <a:extLst>
              <a:ext uri="{FF2B5EF4-FFF2-40B4-BE49-F238E27FC236}">
                <a16:creationId xmlns:a16="http://schemas.microsoft.com/office/drawing/2014/main" id="{400A13CA-614A-5222-CA89-5A9A01D1B110}"/>
              </a:ext>
            </a:extLst>
          </p:cNvPr>
          <p:cNvSpPr txBox="1">
            <a:spLocks/>
          </p:cNvSpPr>
          <p:nvPr/>
        </p:nvSpPr>
        <p:spPr>
          <a:xfrm>
            <a:off x="4712292" y="1247970"/>
            <a:ext cx="4226961" cy="34180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Arial"/>
                <a:ea typeface="Lato"/>
                <a:cs typeface="Arial"/>
              </a:rPr>
              <a:t>            </a:t>
            </a:r>
            <a:endParaRPr lang="en-US" sz="2000" b="1">
              <a:latin typeface="Arial"/>
            </a:endParaRPr>
          </a:p>
          <a:p>
            <a:pPr marL="0" indent="0">
              <a:buFont typeface="Arial" panose="020B0604020202020204" pitchFamily="34" charset="0"/>
              <a:buNone/>
            </a:pPr>
            <a:br>
              <a:rPr lang="en-US"/>
            </a:br>
            <a:endParaRPr lang="en-US"/>
          </a:p>
          <a:p>
            <a:pPr marL="0" indent="0">
              <a:buFont typeface="Arial" panose="020B0604020202020204" pitchFamily="34" charset="0"/>
              <a:buNone/>
            </a:pPr>
            <a:br>
              <a:rPr lang="en-US"/>
            </a:br>
            <a:br>
              <a:rPr lang="en-US"/>
            </a:br>
            <a:endParaRPr lang="en-US"/>
          </a:p>
          <a:p>
            <a:pPr marL="0" indent="0">
              <a:buFont typeface="Arial" panose="020B0604020202020204" pitchFamily="34" charset="0"/>
              <a:buNone/>
            </a:pPr>
            <a:r>
              <a:rPr lang="en-US" sz="1400">
                <a:latin typeface="Times New Roman"/>
                <a:ea typeface="Lato"/>
                <a:cs typeface="Times New Roman"/>
              </a:rPr>
              <a:t>  </a:t>
            </a:r>
            <a:r>
              <a:rPr lang="en-US" sz="1800">
                <a:latin typeface="Arial"/>
                <a:ea typeface="Lato"/>
                <a:cs typeface="Times New Roman"/>
              </a:rPr>
              <a:t> </a:t>
            </a:r>
            <a:endParaRPr lang="en-US" sz="1800">
              <a:latin typeface="Arial"/>
              <a:cs typeface="Times New Roman"/>
            </a:endParaRPr>
          </a:p>
          <a:p>
            <a:pPr marL="0" indent="0">
              <a:buFont typeface="Arial" panose="020B0604020202020204" pitchFamily="34" charset="0"/>
              <a:buNone/>
            </a:pPr>
            <a:br>
              <a:rPr lang="en-US"/>
            </a:br>
            <a:r>
              <a:rPr lang="en-US">
                <a:latin typeface="Lato"/>
                <a:ea typeface="Lato"/>
                <a:cs typeface="Lato"/>
              </a:rPr>
              <a:t> </a:t>
            </a:r>
            <a:endParaRPr lang="en-US"/>
          </a:p>
        </p:txBody>
      </p:sp>
      <p:sp>
        <p:nvSpPr>
          <p:cNvPr id="7" name="Hộp Văn bản 11">
            <a:extLst>
              <a:ext uri="{FF2B5EF4-FFF2-40B4-BE49-F238E27FC236}">
                <a16:creationId xmlns:a16="http://schemas.microsoft.com/office/drawing/2014/main" id="{90B7349D-F30F-2D25-B165-2C691EC9A688}"/>
              </a:ext>
            </a:extLst>
          </p:cNvPr>
          <p:cNvSpPr txBox="1"/>
          <p:nvPr/>
        </p:nvSpPr>
        <p:spPr>
          <a:xfrm>
            <a:off x="235077" y="1862335"/>
            <a:ext cx="8682057" cy="3693319"/>
          </a:xfrm>
          <a:prstGeom prst="rect">
            <a:avLst/>
          </a:prstGeom>
          <a:noFill/>
        </p:spPr>
        <p:txBody>
          <a:bodyPr wrap="square" lIns="91440" tIns="45720" rIns="91440" bIns="45720" rtlCol="0" anchor="t">
            <a:spAutoFit/>
          </a:bodyPr>
          <a:lstStyle/>
          <a:p>
            <a:pPr marL="285750" indent="-285750">
              <a:buFont typeface="Calibri"/>
              <a:buChar char="-"/>
            </a:pPr>
            <a:r>
              <a:rPr lang="en-US">
                <a:latin typeface="Arial"/>
                <a:ea typeface="Lato"/>
                <a:cs typeface="Arial"/>
              </a:rPr>
              <a:t>Ban đầu, nhóm lựa chọn một trang web lớn chuyên rao bán xe cũ với kỳ vọng thu thập được nguồn dữ liệu đa dạng và phong phú. Tuy nhiên, sau khi bắt đầu thử nghiệm crawler, nhóm phát hiện trang web này đã được trang bị hệ thống chống bot rất nghiêm ngặt. Nhóm quyết định chuyển hướng sang một trang web khác có nội dung tương tự nhưng có cấu trúc đơn giản và dễ tiếp cận hơn, giúp ổn định quy trình thu thập dữ liệu, từ đó có được một tập dữ liệu đủ lớn và chất lượng để phục vụ mô hình học máy..</a:t>
            </a:r>
          </a:p>
          <a:p>
            <a:pPr marL="285750" indent="-285750">
              <a:buFont typeface="Calibri"/>
              <a:buChar char="-"/>
            </a:pPr>
            <a:endParaRPr lang="en-US">
              <a:latin typeface="Arial"/>
              <a:ea typeface="Lato"/>
              <a:cs typeface="Arial"/>
            </a:endParaRPr>
          </a:p>
          <a:p>
            <a:pPr marL="285750" indent="-285750">
              <a:buFont typeface="Calibri"/>
              <a:buChar char="-"/>
            </a:pPr>
            <a:r>
              <a:rPr lang="en-US">
                <a:latin typeface="Arial"/>
                <a:ea typeface="Lato"/>
                <a:cs typeface="Arial"/>
              </a:rPr>
              <a:t>Trong quá trình phân tích dữ liệu ban đầu, nhóm nhận thấy kết quả dự đoán chưa đạt độ chính xác mong muốn. Sau khi kiểm tra kỹ lưỡng, nhóm phát hiện có sự xuất hiện của các điểm ngoại lệ (outliers). Để khắc phục, nhóm đã tiến hành loại bỏ hoặc xử lý các giá trị ngoại lệ này nhằm giúp mô hình tập trung vào phân khúc giá phổ biến và dự đoán chính xác hơn.</a:t>
            </a:r>
            <a:endParaRPr lang="en-US">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3743781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49B83-369B-33B0-42E1-930D80510E3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162896-445E-8BDF-0283-B7F794903F72}"/>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4" name="Content Placeholder 3">
            <a:extLst>
              <a:ext uri="{FF2B5EF4-FFF2-40B4-BE49-F238E27FC236}">
                <a16:creationId xmlns:a16="http://schemas.microsoft.com/office/drawing/2014/main" id="{A55B2E8A-A9FB-C7D5-9991-E6C2836AE705}"/>
              </a:ext>
            </a:extLst>
          </p:cNvPr>
          <p:cNvSpPr>
            <a:spLocks noGrp="1"/>
          </p:cNvSpPr>
          <p:nvPr>
            <p:ph sz="half" idx="2"/>
          </p:nvPr>
        </p:nvSpPr>
        <p:spPr/>
        <p:txBody>
          <a:bodyPr lIns="91440" tIns="45720" rIns="91440" bIns="45720" anchor="t"/>
          <a:lstStyle/>
          <a:p>
            <a:endParaRPr lang="en-US" sz="1800">
              <a:latin typeface="Arial"/>
              <a:ea typeface="Lato"/>
              <a:cs typeface="Times New Roman"/>
            </a:endParaRPr>
          </a:p>
          <a:p>
            <a:endParaRPr lang="en-US" sz="2000" b="1" i="1">
              <a:latin typeface="Arial"/>
              <a:ea typeface="Lato"/>
              <a:cs typeface="Times New Roman"/>
            </a:endParaRPr>
          </a:p>
        </p:txBody>
      </p:sp>
      <p:sp>
        <p:nvSpPr>
          <p:cNvPr id="5" name="Title 4">
            <a:extLst>
              <a:ext uri="{FF2B5EF4-FFF2-40B4-BE49-F238E27FC236}">
                <a16:creationId xmlns:a16="http://schemas.microsoft.com/office/drawing/2014/main" id="{BBFC246A-26DD-7ADD-32D7-E6C820A5CA8F}"/>
              </a:ext>
            </a:extLst>
          </p:cNvPr>
          <p:cNvSpPr>
            <a:spLocks noGrp="1"/>
          </p:cNvSpPr>
          <p:nvPr>
            <p:ph type="title"/>
          </p:nvPr>
        </p:nvSpPr>
        <p:spPr/>
        <p:txBody>
          <a:bodyPr lIns="91440" tIns="45720" rIns="91440" bIns="45720" anchor="t"/>
          <a:lstStyle/>
          <a:p>
            <a:r>
              <a:rPr lang="en-US">
                <a:latin typeface="Lato"/>
                <a:ea typeface="Lato"/>
                <a:cs typeface="Lato"/>
              </a:rPr>
              <a:t>VI.  Demo</a:t>
            </a:r>
            <a:endParaRPr lang="en-US"/>
          </a:p>
        </p:txBody>
      </p:sp>
      <p:sp>
        <p:nvSpPr>
          <p:cNvPr id="9" name="Content Placeholder 6">
            <a:extLst>
              <a:ext uri="{FF2B5EF4-FFF2-40B4-BE49-F238E27FC236}">
                <a16:creationId xmlns:a16="http://schemas.microsoft.com/office/drawing/2014/main" id="{2609AFF5-6844-3F05-0C54-6F59F76DF475}"/>
              </a:ext>
            </a:extLst>
          </p:cNvPr>
          <p:cNvSpPr txBox="1">
            <a:spLocks/>
          </p:cNvSpPr>
          <p:nvPr/>
        </p:nvSpPr>
        <p:spPr>
          <a:xfrm>
            <a:off x="4712292" y="1247970"/>
            <a:ext cx="4226961" cy="34180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Arial"/>
                <a:ea typeface="Lato"/>
                <a:cs typeface="Arial"/>
              </a:rPr>
              <a:t>            </a:t>
            </a:r>
            <a:endParaRPr lang="en-US" sz="2000" b="1">
              <a:latin typeface="Arial"/>
            </a:endParaRPr>
          </a:p>
          <a:p>
            <a:pPr marL="0" indent="0">
              <a:buFont typeface="Arial" panose="020B0604020202020204" pitchFamily="34" charset="0"/>
              <a:buNone/>
            </a:pPr>
            <a:br>
              <a:rPr lang="en-US"/>
            </a:br>
            <a:endParaRPr lang="en-US"/>
          </a:p>
          <a:p>
            <a:pPr marL="0" indent="0">
              <a:buFont typeface="Arial" panose="020B0604020202020204" pitchFamily="34" charset="0"/>
              <a:buNone/>
            </a:pPr>
            <a:br>
              <a:rPr lang="en-US"/>
            </a:br>
            <a:br>
              <a:rPr lang="en-US"/>
            </a:br>
            <a:endParaRPr lang="en-US"/>
          </a:p>
          <a:p>
            <a:pPr marL="0" indent="0">
              <a:buFont typeface="Arial" panose="020B0604020202020204" pitchFamily="34" charset="0"/>
              <a:buNone/>
            </a:pPr>
            <a:r>
              <a:rPr lang="en-US" sz="1400">
                <a:latin typeface="Times New Roman"/>
                <a:ea typeface="Lato"/>
                <a:cs typeface="Times New Roman"/>
              </a:rPr>
              <a:t>  </a:t>
            </a:r>
            <a:r>
              <a:rPr lang="en-US" sz="1800">
                <a:latin typeface="Arial"/>
                <a:ea typeface="Lato"/>
                <a:cs typeface="Times New Roman"/>
              </a:rPr>
              <a:t> </a:t>
            </a:r>
            <a:endParaRPr lang="en-US" sz="1800">
              <a:latin typeface="Arial"/>
              <a:cs typeface="Times New Roman"/>
            </a:endParaRPr>
          </a:p>
          <a:p>
            <a:pPr marL="0" indent="0">
              <a:buFont typeface="Arial" panose="020B0604020202020204" pitchFamily="34" charset="0"/>
              <a:buNone/>
            </a:pPr>
            <a:br>
              <a:rPr lang="en-US"/>
            </a:br>
            <a:r>
              <a:rPr lang="en-US">
                <a:latin typeface="Lato"/>
                <a:ea typeface="Lato"/>
                <a:cs typeface="Lato"/>
              </a:rPr>
              <a:t> </a:t>
            </a:r>
            <a:endParaRPr lang="en-US"/>
          </a:p>
        </p:txBody>
      </p:sp>
      <p:sp>
        <p:nvSpPr>
          <p:cNvPr id="7" name="Hộp Văn bản 11">
            <a:extLst>
              <a:ext uri="{FF2B5EF4-FFF2-40B4-BE49-F238E27FC236}">
                <a16:creationId xmlns:a16="http://schemas.microsoft.com/office/drawing/2014/main" id="{1B18B0B4-C632-EE39-E888-CE7DD989DAD4}"/>
              </a:ext>
            </a:extLst>
          </p:cNvPr>
          <p:cNvSpPr txBox="1"/>
          <p:nvPr/>
        </p:nvSpPr>
        <p:spPr>
          <a:xfrm>
            <a:off x="2688091" y="2812225"/>
            <a:ext cx="4057866" cy="1559222"/>
          </a:xfrm>
          <a:prstGeom prst="rect">
            <a:avLst/>
          </a:prstGeom>
          <a:noFill/>
        </p:spPr>
        <p:txBody>
          <a:bodyPr wrap="square" lIns="91440" tIns="45720" rIns="91440" bIns="45720" rtlCol="0" anchor="t">
            <a:spAutoFit/>
          </a:bodyPr>
          <a:lstStyle/>
          <a:p>
            <a:r>
              <a:rPr lang="en-US" sz="9600" b="1">
                <a:latin typeface="Arial"/>
                <a:ea typeface="Lato"/>
                <a:cs typeface="Arial"/>
              </a:rPr>
              <a:t>DEMO</a:t>
            </a:r>
            <a:endParaRPr lang="vi-VN" sz="9600" b="1">
              <a:latin typeface="Arial"/>
              <a:cs typeface="Arial"/>
            </a:endParaRPr>
          </a:p>
        </p:txBody>
      </p:sp>
    </p:spTree>
    <p:extLst>
      <p:ext uri="{BB962C8B-B14F-4D97-AF65-F5344CB8AC3E}">
        <p14:creationId xmlns:p14="http://schemas.microsoft.com/office/powerpoint/2010/main" val="2178399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 !</a:t>
            </a:r>
          </a:p>
        </p:txBody>
      </p:sp>
    </p:spTree>
    <p:extLst>
      <p:ext uri="{BB962C8B-B14F-4D97-AF65-F5344CB8AC3E}">
        <p14:creationId xmlns:p14="http://schemas.microsoft.com/office/powerpoint/2010/main" val="2830535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7ECF-1792-4255-AF79-1338056A166B}"/>
              </a:ext>
            </a:extLst>
          </p:cNvPr>
          <p:cNvSpPr>
            <a:spLocks noGrp="1"/>
          </p:cNvSpPr>
          <p:nvPr>
            <p:ph type="title"/>
          </p:nvPr>
        </p:nvSpPr>
        <p:spPr>
          <a:xfrm>
            <a:off x="3511295" y="894775"/>
            <a:ext cx="5397627" cy="451739"/>
          </a:xfrm>
        </p:spPr>
        <p:txBody>
          <a:bodyPr/>
          <a:lstStyle/>
          <a:p>
            <a:r>
              <a:rPr lang="vi-VN"/>
              <a:t>NỘI DUNG</a:t>
            </a:r>
            <a:endParaRPr lang="en-US"/>
          </a:p>
        </p:txBody>
      </p:sp>
      <p:sp>
        <p:nvSpPr>
          <p:cNvPr id="3" name="Text Placeholder 2">
            <a:extLst>
              <a:ext uri="{FF2B5EF4-FFF2-40B4-BE49-F238E27FC236}">
                <a16:creationId xmlns:a16="http://schemas.microsoft.com/office/drawing/2014/main" id="{387A365B-2C63-46A3-AD64-BA52831BEC40}"/>
              </a:ext>
            </a:extLst>
          </p:cNvPr>
          <p:cNvSpPr>
            <a:spLocks noGrp="1"/>
          </p:cNvSpPr>
          <p:nvPr>
            <p:ph type="body" sz="quarter" idx="13"/>
          </p:nvPr>
        </p:nvSpPr>
        <p:spPr>
          <a:xfrm>
            <a:off x="3359888" y="1596023"/>
            <a:ext cx="5786058" cy="3716986"/>
          </a:xfrm>
        </p:spPr>
        <p:txBody>
          <a:bodyPr lIns="91440" tIns="45720" rIns="91440" bIns="45720" anchor="t"/>
          <a:lstStyle/>
          <a:p>
            <a:pPr marL="0" indent="0">
              <a:spcAft>
                <a:spcPts val="1000"/>
              </a:spcAft>
              <a:buNone/>
            </a:pPr>
            <a:r>
              <a:rPr lang="vi-VN">
                <a:latin typeface="Arial"/>
                <a:ea typeface="Lato"/>
                <a:cs typeface="Lato"/>
              </a:rPr>
              <a:t>I. </a:t>
            </a:r>
            <a:r>
              <a:rPr lang="vi-VN" sz="2400">
                <a:latin typeface="Arial"/>
                <a:ea typeface="Lato"/>
                <a:cs typeface="Lato"/>
              </a:rPr>
              <a:t>MÔ TẢ BÀI TOÁN</a:t>
            </a:r>
            <a:endParaRPr lang="vi-VN"/>
          </a:p>
          <a:p>
            <a:pPr marL="0" indent="0">
              <a:spcAft>
                <a:spcPts val="1000"/>
              </a:spcAft>
              <a:buNone/>
            </a:pPr>
            <a:r>
              <a:rPr lang="vi-VN" sz="2400">
                <a:latin typeface="Arial"/>
                <a:ea typeface="Lato"/>
                <a:cs typeface="Lato"/>
              </a:rPr>
              <a:t>II. PHÂN CÔNG NHIỆM VỤ</a:t>
            </a:r>
            <a:endParaRPr lang="vi-VN" sz="2400">
              <a:latin typeface="Arial"/>
              <a:ea typeface="Lato"/>
              <a:cs typeface="Arial"/>
            </a:endParaRPr>
          </a:p>
          <a:p>
            <a:pPr marL="0" indent="0">
              <a:spcAft>
                <a:spcPts val="1000"/>
              </a:spcAft>
              <a:buNone/>
            </a:pPr>
            <a:r>
              <a:rPr lang="vi-VN" sz="2400">
                <a:latin typeface="Arial"/>
                <a:ea typeface="Lato"/>
                <a:cs typeface="Lato"/>
              </a:rPr>
              <a:t>III. TIỀN XỬ LÝ DỮ LIỆU</a:t>
            </a:r>
            <a:endParaRPr lang="vi-VN" sz="2400">
              <a:latin typeface="Arial"/>
              <a:ea typeface="Lato"/>
              <a:cs typeface="Arial"/>
            </a:endParaRPr>
          </a:p>
          <a:p>
            <a:pPr marL="0" indent="0">
              <a:spcAft>
                <a:spcPts val="1000"/>
              </a:spcAft>
              <a:buNone/>
            </a:pPr>
            <a:r>
              <a:rPr lang="vi-VN" sz="2400">
                <a:latin typeface="Arial"/>
                <a:ea typeface="Lato"/>
                <a:cs typeface="Lato"/>
              </a:rPr>
              <a:t>IV. XÂY DỰNG VÀ ĐÁNH GIÁ MÔ HÌNH</a:t>
            </a:r>
          </a:p>
          <a:p>
            <a:pPr marL="0" indent="0">
              <a:spcAft>
                <a:spcPts val="1000"/>
              </a:spcAft>
              <a:buNone/>
            </a:pPr>
            <a:r>
              <a:rPr lang="vi-VN" sz="2400">
                <a:latin typeface="Arial"/>
                <a:ea typeface="Lato"/>
                <a:cs typeface="Lato"/>
              </a:rPr>
              <a:t>V. </a:t>
            </a:r>
            <a:r>
              <a:rPr lang="vi-VN" sz="2400">
                <a:latin typeface="Arial"/>
                <a:ea typeface="Lato"/>
                <a:cs typeface="Arial"/>
              </a:rPr>
              <a:t>KHÓ KHĂN VÀ HƯỚNG GIẢI QUYẾT</a:t>
            </a:r>
          </a:p>
          <a:p>
            <a:pPr marL="0" indent="0">
              <a:lnSpc>
                <a:spcPct val="100000"/>
              </a:lnSpc>
              <a:spcAft>
                <a:spcPts val="1000"/>
              </a:spcAft>
              <a:buNone/>
            </a:pPr>
            <a:r>
              <a:rPr lang="vi-VN" sz="2400">
                <a:latin typeface="Arial"/>
                <a:ea typeface="Lato"/>
                <a:cs typeface="Lato"/>
              </a:rPr>
              <a:t>VI. DEMO</a:t>
            </a:r>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2</a:t>
            </a:fld>
            <a:endParaRPr lang="en-US"/>
          </a:p>
        </p:txBody>
      </p:sp>
    </p:spTree>
    <p:extLst>
      <p:ext uri="{BB962C8B-B14F-4D97-AF65-F5344CB8AC3E}">
        <p14:creationId xmlns:p14="http://schemas.microsoft.com/office/powerpoint/2010/main" val="3194012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pPr marL="514350" indent="-514350">
              <a:buAutoNum type="romanUcPeriod"/>
            </a:pPr>
            <a:r>
              <a:rPr lang="vi-VN">
                <a:latin typeface="Lato"/>
                <a:ea typeface="Lato"/>
                <a:cs typeface="Lato"/>
              </a:rPr>
              <a:t>Mô tả bài toán</a:t>
            </a:r>
            <a:endParaRPr lang="en-US">
              <a:latin typeface="Lato"/>
              <a:ea typeface="Lato"/>
              <a:cs typeface="Lato"/>
            </a:endParaRP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235077" y="1264207"/>
            <a:ext cx="8684215" cy="4618117"/>
          </a:xfrm>
        </p:spPr>
        <p:txBody>
          <a:bodyPr lIns="91440" tIns="45720" rIns="91440" bIns="45720" anchor="t"/>
          <a:lstStyle/>
          <a:p>
            <a:pPr>
              <a:buFont typeface="Arial"/>
              <a:buChar char="•"/>
            </a:pPr>
            <a:r>
              <a:rPr lang="en-US" sz="2000" b="1" i="1" err="1">
                <a:latin typeface="Arial"/>
                <a:ea typeface="Lato"/>
                <a:cs typeface="Times New Roman"/>
              </a:rPr>
              <a:t>Đặt</a:t>
            </a:r>
            <a:r>
              <a:rPr lang="en-US" sz="2000" b="1" i="1">
                <a:latin typeface="Arial"/>
                <a:ea typeface="Lato"/>
                <a:cs typeface="Times New Roman"/>
              </a:rPr>
              <a:t> </a:t>
            </a:r>
            <a:r>
              <a:rPr lang="en-US" sz="2000" b="1" i="1" err="1">
                <a:latin typeface="Arial"/>
                <a:ea typeface="Lato"/>
                <a:cs typeface="Times New Roman"/>
              </a:rPr>
              <a:t>vấn</a:t>
            </a:r>
            <a:r>
              <a:rPr lang="en-US" sz="2000" b="1" i="1">
                <a:latin typeface="Arial"/>
                <a:ea typeface="Lato"/>
                <a:cs typeface="Times New Roman"/>
              </a:rPr>
              <a:t> </a:t>
            </a:r>
            <a:r>
              <a:rPr lang="en-US" sz="2000" b="1" i="1" err="1">
                <a:latin typeface="Arial"/>
                <a:ea typeface="Lato"/>
                <a:cs typeface="Times New Roman"/>
              </a:rPr>
              <a:t>đề</a:t>
            </a:r>
            <a:r>
              <a:rPr lang="en-US" sz="1400" b="1" i="1">
                <a:latin typeface="Arial"/>
                <a:ea typeface="Lato"/>
                <a:cs typeface="Times New Roman"/>
              </a:rPr>
              <a:t>:</a:t>
            </a:r>
            <a:r>
              <a:rPr lang="en-US" sz="1400" b="1">
                <a:latin typeface="Arial"/>
                <a:ea typeface="Lato"/>
                <a:cs typeface="Times New Roman"/>
              </a:rPr>
              <a:t> </a:t>
            </a:r>
            <a:r>
              <a:rPr lang="en-US" sz="1800">
                <a:latin typeface="Arial"/>
                <a:ea typeface="Lato"/>
                <a:cs typeface="Times New Roman"/>
              </a:rPr>
              <a:t>Xe </a:t>
            </a:r>
            <a:r>
              <a:rPr lang="en-US" sz="1800" err="1">
                <a:latin typeface="Arial"/>
                <a:ea typeface="Lato"/>
                <a:cs typeface="Times New Roman"/>
              </a:rPr>
              <a:t>hơi</a:t>
            </a:r>
            <a:r>
              <a:rPr lang="en-US" sz="1800">
                <a:latin typeface="Arial"/>
                <a:ea typeface="Lato"/>
                <a:cs typeface="Times New Roman"/>
              </a:rPr>
              <a:t> </a:t>
            </a:r>
            <a:r>
              <a:rPr lang="en-US" sz="1800" err="1">
                <a:latin typeface="Arial"/>
                <a:ea typeface="Lato"/>
                <a:cs typeface="Times New Roman"/>
              </a:rPr>
              <a:t>là</a:t>
            </a:r>
            <a:r>
              <a:rPr lang="en-US" sz="1800">
                <a:latin typeface="Arial"/>
                <a:ea typeface="Lato"/>
                <a:cs typeface="Times New Roman"/>
              </a:rPr>
              <a:t> </a:t>
            </a:r>
            <a:r>
              <a:rPr lang="en-US" sz="1800" err="1">
                <a:latin typeface="Arial"/>
                <a:ea typeface="Lato"/>
                <a:cs typeface="Times New Roman"/>
              </a:rPr>
              <a:t>một</a:t>
            </a:r>
            <a:r>
              <a:rPr lang="en-US" sz="1800">
                <a:latin typeface="Arial"/>
                <a:ea typeface="Lato"/>
                <a:cs typeface="Times New Roman"/>
              </a:rPr>
              <a:t> </a:t>
            </a:r>
            <a:r>
              <a:rPr lang="en-US" sz="1800" err="1">
                <a:latin typeface="Arial"/>
                <a:ea typeface="Lato"/>
                <a:cs typeface="Times New Roman"/>
              </a:rPr>
              <a:t>trong</a:t>
            </a:r>
            <a:r>
              <a:rPr lang="en-US" sz="1800">
                <a:latin typeface="Arial"/>
                <a:ea typeface="Lato"/>
                <a:cs typeface="Times New Roman"/>
              </a:rPr>
              <a:t> </a:t>
            </a:r>
            <a:r>
              <a:rPr lang="en-US" sz="1800" err="1">
                <a:latin typeface="Arial"/>
                <a:ea typeface="Lato"/>
                <a:cs typeface="Times New Roman"/>
              </a:rPr>
              <a:t>những</a:t>
            </a:r>
            <a:r>
              <a:rPr lang="en-US" sz="1800">
                <a:latin typeface="Arial"/>
                <a:ea typeface="Lato"/>
                <a:cs typeface="Times New Roman"/>
              </a:rPr>
              <a:t> </a:t>
            </a:r>
            <a:r>
              <a:rPr lang="en-US" sz="1800" err="1">
                <a:latin typeface="Arial"/>
                <a:ea typeface="Lato"/>
                <a:cs typeface="Times New Roman"/>
              </a:rPr>
              <a:t>mối</a:t>
            </a:r>
            <a:r>
              <a:rPr lang="en-US" sz="1800">
                <a:latin typeface="Arial"/>
                <a:ea typeface="Lato"/>
                <a:cs typeface="Times New Roman"/>
              </a:rPr>
              <a:t> </a:t>
            </a:r>
            <a:r>
              <a:rPr lang="en-US" sz="1800" err="1">
                <a:latin typeface="Arial"/>
                <a:ea typeface="Lato"/>
                <a:cs typeface="Times New Roman"/>
              </a:rPr>
              <a:t>quan</a:t>
            </a:r>
            <a:r>
              <a:rPr lang="en-US" sz="1800">
                <a:latin typeface="Arial"/>
                <a:ea typeface="Lato"/>
                <a:cs typeface="Times New Roman"/>
              </a:rPr>
              <a:t> </a:t>
            </a:r>
            <a:r>
              <a:rPr lang="en-US" sz="1800" err="1">
                <a:latin typeface="Arial"/>
                <a:ea typeface="Lato"/>
                <a:cs typeface="Times New Roman"/>
              </a:rPr>
              <a:t>tâm</a:t>
            </a:r>
            <a:r>
              <a:rPr lang="en-US" sz="1800">
                <a:latin typeface="Arial"/>
                <a:ea typeface="Lato"/>
                <a:cs typeface="Times New Roman"/>
              </a:rPr>
              <a:t> </a:t>
            </a:r>
            <a:r>
              <a:rPr lang="en-US" sz="1800" err="1">
                <a:latin typeface="Arial"/>
                <a:ea typeface="Lato"/>
                <a:cs typeface="Times New Roman"/>
              </a:rPr>
              <a:t>hàng</a:t>
            </a:r>
            <a:r>
              <a:rPr lang="en-US" sz="1800">
                <a:latin typeface="Arial"/>
                <a:ea typeface="Lato"/>
                <a:cs typeface="Times New Roman"/>
              </a:rPr>
              <a:t> </a:t>
            </a:r>
            <a:r>
              <a:rPr lang="en-US" sz="1800" err="1">
                <a:latin typeface="Arial"/>
                <a:ea typeface="Lato"/>
                <a:cs typeface="Times New Roman"/>
              </a:rPr>
              <a:t>đầu</a:t>
            </a:r>
            <a:r>
              <a:rPr lang="en-US" sz="1800">
                <a:latin typeface="Arial"/>
                <a:ea typeface="Lato"/>
                <a:cs typeface="Times New Roman"/>
              </a:rPr>
              <a:t> </a:t>
            </a:r>
            <a:r>
              <a:rPr lang="en-US" sz="1800" err="1">
                <a:latin typeface="Arial"/>
                <a:ea typeface="Lato"/>
                <a:cs typeface="Times New Roman"/>
              </a:rPr>
              <a:t>của</a:t>
            </a:r>
            <a:r>
              <a:rPr lang="en-US" sz="1800">
                <a:latin typeface="Arial"/>
                <a:ea typeface="Lato"/>
                <a:cs typeface="Times New Roman"/>
              </a:rPr>
              <a:t> </a:t>
            </a:r>
            <a:r>
              <a:rPr lang="en-US" sz="1800" err="1">
                <a:latin typeface="Arial"/>
                <a:ea typeface="Lato"/>
                <a:cs typeface="Times New Roman"/>
              </a:rPr>
              <a:t>mỗi</a:t>
            </a:r>
            <a:r>
              <a:rPr lang="en-US" sz="1800">
                <a:latin typeface="Arial"/>
                <a:ea typeface="Lato"/>
                <a:cs typeface="Times New Roman"/>
              </a:rPr>
              <a:t> </a:t>
            </a:r>
            <a:r>
              <a:rPr lang="en-US" sz="1800" err="1">
                <a:latin typeface="Arial"/>
                <a:ea typeface="Lato"/>
                <a:cs typeface="Times New Roman"/>
              </a:rPr>
              <a:t>người</a:t>
            </a:r>
            <a:r>
              <a:rPr lang="en-US" sz="1800">
                <a:latin typeface="Arial"/>
                <a:ea typeface="Lato"/>
                <a:cs typeface="Times New Roman"/>
              </a:rPr>
              <a:t>, </a:t>
            </a:r>
            <a:r>
              <a:rPr lang="en-US" sz="1800" err="1">
                <a:latin typeface="Arial"/>
                <a:ea typeface="Lato"/>
                <a:cs typeface="Times New Roman"/>
              </a:rPr>
              <a:t>đóng</a:t>
            </a:r>
            <a:r>
              <a:rPr lang="en-US" sz="1800">
                <a:latin typeface="Arial"/>
                <a:ea typeface="Lato"/>
                <a:cs typeface="Times New Roman"/>
              </a:rPr>
              <a:t> </a:t>
            </a:r>
            <a:r>
              <a:rPr lang="en-US" sz="1800" err="1">
                <a:latin typeface="Arial"/>
                <a:ea typeface="Lato"/>
                <a:cs typeface="Times New Roman"/>
              </a:rPr>
              <a:t>vai</a:t>
            </a:r>
            <a:r>
              <a:rPr lang="en-US" sz="1800">
                <a:latin typeface="Arial"/>
                <a:ea typeface="Lato"/>
                <a:cs typeface="Times New Roman"/>
              </a:rPr>
              <a:t> </a:t>
            </a:r>
            <a:r>
              <a:rPr lang="en-US" sz="1800" err="1">
                <a:latin typeface="Arial"/>
                <a:ea typeface="Lato"/>
                <a:cs typeface="Times New Roman"/>
              </a:rPr>
              <a:t>trò</a:t>
            </a:r>
            <a:r>
              <a:rPr lang="en-US" sz="1800">
                <a:latin typeface="Arial"/>
                <a:ea typeface="Lato"/>
                <a:cs typeface="Times New Roman"/>
              </a:rPr>
              <a:t> </a:t>
            </a:r>
            <a:r>
              <a:rPr lang="en-US" sz="1800" err="1">
                <a:latin typeface="Arial"/>
                <a:ea typeface="Lato"/>
                <a:cs typeface="Times New Roman"/>
              </a:rPr>
              <a:t>quan</a:t>
            </a:r>
            <a:r>
              <a:rPr lang="en-US" sz="1800">
                <a:latin typeface="Arial"/>
                <a:ea typeface="Lato"/>
                <a:cs typeface="Times New Roman"/>
              </a:rPr>
              <a:t> </a:t>
            </a:r>
            <a:r>
              <a:rPr lang="en-US" sz="1800" err="1">
                <a:latin typeface="Arial"/>
                <a:ea typeface="Lato"/>
                <a:cs typeface="Times New Roman"/>
              </a:rPr>
              <a:t>trọng</a:t>
            </a:r>
            <a:r>
              <a:rPr lang="en-US" sz="1800">
                <a:latin typeface="Arial"/>
                <a:ea typeface="Lato"/>
                <a:cs typeface="Times New Roman"/>
              </a:rPr>
              <a:t> </a:t>
            </a:r>
            <a:r>
              <a:rPr lang="en-US" sz="1800" err="1">
                <a:latin typeface="Arial"/>
                <a:ea typeface="Lato"/>
                <a:cs typeface="Times New Roman"/>
              </a:rPr>
              <a:t>trong</a:t>
            </a:r>
            <a:r>
              <a:rPr lang="en-US" sz="1800">
                <a:latin typeface="Arial"/>
                <a:ea typeface="Lato"/>
                <a:cs typeface="Times New Roman"/>
              </a:rPr>
              <a:t> </a:t>
            </a:r>
            <a:r>
              <a:rPr lang="en-US" sz="1800" err="1">
                <a:latin typeface="Arial"/>
                <a:ea typeface="Lato"/>
                <a:cs typeface="Times New Roman"/>
              </a:rPr>
              <a:t>cuộc</a:t>
            </a:r>
            <a:r>
              <a:rPr lang="en-US" sz="1800">
                <a:latin typeface="Arial"/>
                <a:ea typeface="Lato"/>
                <a:cs typeface="Times New Roman"/>
              </a:rPr>
              <a:t> </a:t>
            </a:r>
            <a:r>
              <a:rPr lang="en-US" sz="1800" err="1">
                <a:latin typeface="Arial"/>
                <a:ea typeface="Lato"/>
                <a:cs typeface="Times New Roman"/>
              </a:rPr>
              <a:t>sống</a:t>
            </a:r>
            <a:r>
              <a:rPr lang="en-US" sz="1800">
                <a:latin typeface="Arial"/>
                <a:ea typeface="Lato"/>
                <a:cs typeface="Times New Roman"/>
              </a:rPr>
              <a:t>. Tuy </a:t>
            </a:r>
            <a:r>
              <a:rPr lang="en-US" sz="1800" err="1">
                <a:latin typeface="Arial"/>
                <a:ea typeface="Lato"/>
                <a:cs typeface="Times New Roman"/>
              </a:rPr>
              <a:t>nhiên</a:t>
            </a:r>
            <a:r>
              <a:rPr lang="en-US" sz="1800">
                <a:latin typeface="Arial"/>
                <a:ea typeface="Lato"/>
                <a:cs typeface="Times New Roman"/>
              </a:rPr>
              <a:t>, </a:t>
            </a:r>
            <a:r>
              <a:rPr lang="en-US" sz="1800" err="1">
                <a:latin typeface="Arial"/>
                <a:ea typeface="Lato"/>
                <a:cs typeface="Times New Roman"/>
              </a:rPr>
              <a:t>việc</a:t>
            </a:r>
            <a:r>
              <a:rPr lang="en-US" sz="1800">
                <a:latin typeface="Arial"/>
                <a:ea typeface="Lato"/>
                <a:cs typeface="Times New Roman"/>
              </a:rPr>
              <a:t> </a:t>
            </a:r>
            <a:r>
              <a:rPr lang="en-US" sz="1800" err="1">
                <a:latin typeface="Arial"/>
                <a:ea typeface="Lato"/>
                <a:cs typeface="Times New Roman"/>
              </a:rPr>
              <a:t>định</a:t>
            </a:r>
            <a:r>
              <a:rPr lang="en-US" sz="1800">
                <a:latin typeface="Arial"/>
                <a:ea typeface="Lato"/>
                <a:cs typeface="Times New Roman"/>
              </a:rPr>
              <a:t> </a:t>
            </a:r>
            <a:r>
              <a:rPr lang="en-US" sz="1800" err="1">
                <a:latin typeface="Arial"/>
                <a:ea typeface="Lato"/>
                <a:cs typeface="Times New Roman"/>
              </a:rPr>
              <a:t>giá</a:t>
            </a:r>
            <a:r>
              <a:rPr lang="en-US" sz="1800">
                <a:latin typeface="Arial"/>
                <a:ea typeface="Lato"/>
                <a:cs typeface="Times New Roman"/>
              </a:rPr>
              <a:t> </a:t>
            </a:r>
            <a:r>
              <a:rPr lang="en-US" sz="1800" err="1">
                <a:latin typeface="Arial"/>
                <a:ea typeface="Lato"/>
                <a:cs typeface="Times New Roman"/>
              </a:rPr>
              <a:t>một</a:t>
            </a:r>
            <a:r>
              <a:rPr lang="en-US" sz="1800">
                <a:latin typeface="Arial"/>
                <a:ea typeface="Lato"/>
                <a:cs typeface="Times New Roman"/>
              </a:rPr>
              <a:t> </a:t>
            </a:r>
            <a:r>
              <a:rPr lang="en-US" sz="1800" err="1">
                <a:latin typeface="Arial"/>
                <a:ea typeface="Lato"/>
                <a:cs typeface="Times New Roman"/>
              </a:rPr>
              <a:t>chiếc</a:t>
            </a:r>
            <a:r>
              <a:rPr lang="en-US" sz="1800">
                <a:latin typeface="Arial"/>
                <a:ea typeface="Lato"/>
                <a:cs typeface="Times New Roman"/>
              </a:rPr>
              <a:t> </a:t>
            </a:r>
            <a:r>
              <a:rPr lang="en-US" sz="1800" err="1">
                <a:latin typeface="Arial"/>
                <a:ea typeface="Lato"/>
                <a:cs typeface="Times New Roman"/>
              </a:rPr>
              <a:t>xe</a:t>
            </a:r>
            <a:r>
              <a:rPr lang="en-US" sz="1800">
                <a:latin typeface="Arial"/>
                <a:ea typeface="Lato"/>
                <a:cs typeface="Times New Roman"/>
              </a:rPr>
              <a:t> </a:t>
            </a:r>
            <a:r>
              <a:rPr lang="en-US" sz="1800" err="1">
                <a:latin typeface="Arial"/>
                <a:ea typeface="Lato"/>
                <a:cs typeface="Times New Roman"/>
              </a:rPr>
              <a:t>cũ</a:t>
            </a:r>
            <a:r>
              <a:rPr lang="en-US" sz="1800">
                <a:latin typeface="Arial"/>
                <a:ea typeface="Lato"/>
                <a:cs typeface="Times New Roman"/>
              </a:rPr>
              <a:t> </a:t>
            </a:r>
            <a:r>
              <a:rPr lang="en-US" sz="1800" err="1">
                <a:latin typeface="Arial"/>
                <a:ea typeface="Lato"/>
                <a:cs typeface="Times New Roman"/>
              </a:rPr>
              <a:t>là</a:t>
            </a:r>
            <a:r>
              <a:rPr lang="en-US" sz="1800">
                <a:latin typeface="Arial"/>
                <a:ea typeface="Lato"/>
                <a:cs typeface="Times New Roman"/>
              </a:rPr>
              <a:t> </a:t>
            </a:r>
            <a:r>
              <a:rPr lang="en-US" sz="1800" err="1">
                <a:latin typeface="Arial"/>
                <a:ea typeface="Lato"/>
                <a:cs typeface="Times New Roman"/>
              </a:rPr>
              <a:t>một</a:t>
            </a:r>
            <a:r>
              <a:rPr lang="en-US" sz="1800">
                <a:latin typeface="Arial"/>
                <a:ea typeface="Lato"/>
                <a:cs typeface="Times New Roman"/>
              </a:rPr>
              <a:t> </a:t>
            </a:r>
            <a:r>
              <a:rPr lang="en-US" sz="1800" err="1">
                <a:latin typeface="Arial"/>
                <a:ea typeface="Lato"/>
                <a:cs typeface="Times New Roman"/>
              </a:rPr>
              <a:t>thách</a:t>
            </a:r>
            <a:r>
              <a:rPr lang="en-US" sz="1800">
                <a:latin typeface="Arial"/>
                <a:ea typeface="Lato"/>
                <a:cs typeface="Times New Roman"/>
              </a:rPr>
              <a:t> </a:t>
            </a:r>
            <a:r>
              <a:rPr lang="en-US" sz="1800" err="1">
                <a:latin typeface="Arial"/>
                <a:ea typeface="Lato"/>
                <a:cs typeface="Times New Roman"/>
              </a:rPr>
              <a:t>thức</a:t>
            </a:r>
            <a:r>
              <a:rPr lang="en-US" sz="1800">
                <a:latin typeface="Arial"/>
                <a:ea typeface="Lato"/>
                <a:cs typeface="Times New Roman"/>
              </a:rPr>
              <a:t> </a:t>
            </a:r>
            <a:r>
              <a:rPr lang="en-US" sz="1800" err="1">
                <a:latin typeface="Arial"/>
                <a:ea typeface="Lato"/>
                <a:cs typeface="Times New Roman"/>
              </a:rPr>
              <a:t>lớn</a:t>
            </a:r>
            <a:r>
              <a:rPr lang="en-US" sz="1800">
                <a:latin typeface="Arial"/>
                <a:ea typeface="Lato"/>
                <a:cs typeface="Times New Roman"/>
              </a:rPr>
              <a:t> </a:t>
            </a:r>
            <a:r>
              <a:rPr lang="en-US" sz="1800" err="1">
                <a:latin typeface="Arial"/>
                <a:ea typeface="Lato"/>
                <a:cs typeface="Times New Roman"/>
              </a:rPr>
              <a:t>đối</a:t>
            </a:r>
            <a:r>
              <a:rPr lang="en-US" sz="1800">
                <a:latin typeface="Arial"/>
                <a:ea typeface="Lato"/>
                <a:cs typeface="Times New Roman"/>
              </a:rPr>
              <a:t> </a:t>
            </a:r>
            <a:r>
              <a:rPr lang="en-US" sz="1800" err="1">
                <a:latin typeface="Arial"/>
                <a:ea typeface="Lato"/>
                <a:cs typeface="Times New Roman"/>
              </a:rPr>
              <a:t>với</a:t>
            </a:r>
            <a:r>
              <a:rPr lang="en-US" sz="1800">
                <a:latin typeface="Arial"/>
                <a:ea typeface="Lato"/>
                <a:cs typeface="Times New Roman"/>
              </a:rPr>
              <a:t> </a:t>
            </a:r>
            <a:r>
              <a:rPr lang="en-US" sz="1800" err="1">
                <a:latin typeface="Arial"/>
                <a:ea typeface="Lato"/>
                <a:cs typeface="Times New Roman"/>
              </a:rPr>
              <a:t>cả</a:t>
            </a:r>
            <a:r>
              <a:rPr lang="en-US" sz="1800">
                <a:latin typeface="Arial"/>
                <a:ea typeface="Lato"/>
                <a:cs typeface="Times New Roman"/>
              </a:rPr>
              <a:t> </a:t>
            </a:r>
            <a:r>
              <a:rPr lang="en-US" sz="1800" err="1">
                <a:latin typeface="Arial"/>
                <a:ea typeface="Lato"/>
                <a:cs typeface="Times New Roman"/>
              </a:rPr>
              <a:t>người</a:t>
            </a:r>
            <a:r>
              <a:rPr lang="en-US" sz="1800">
                <a:latin typeface="Arial"/>
                <a:ea typeface="Lato"/>
                <a:cs typeface="Times New Roman"/>
              </a:rPr>
              <a:t> </a:t>
            </a:r>
            <a:r>
              <a:rPr lang="en-US" sz="1800" err="1">
                <a:latin typeface="Arial"/>
                <a:ea typeface="Lato"/>
                <a:cs typeface="Times New Roman"/>
              </a:rPr>
              <a:t>bán</a:t>
            </a:r>
            <a:r>
              <a:rPr lang="en-US" sz="1800">
                <a:latin typeface="Arial"/>
                <a:ea typeface="Lato"/>
                <a:cs typeface="Times New Roman"/>
              </a:rPr>
              <a:t> </a:t>
            </a:r>
            <a:r>
              <a:rPr lang="en-US" sz="1800" err="1">
                <a:latin typeface="Arial"/>
                <a:ea typeface="Lato"/>
                <a:cs typeface="Times New Roman"/>
              </a:rPr>
              <a:t>và</a:t>
            </a:r>
            <a:r>
              <a:rPr lang="en-US" sz="1800">
                <a:latin typeface="Arial"/>
                <a:ea typeface="Lato"/>
                <a:cs typeface="Times New Roman"/>
              </a:rPr>
              <a:t> </a:t>
            </a:r>
            <a:r>
              <a:rPr lang="en-US" sz="1800" err="1">
                <a:latin typeface="Arial"/>
                <a:ea typeface="Lato"/>
                <a:cs typeface="Times New Roman"/>
              </a:rPr>
              <a:t>người</a:t>
            </a:r>
            <a:r>
              <a:rPr lang="en-US" sz="1800">
                <a:latin typeface="Arial"/>
                <a:ea typeface="Lato"/>
                <a:cs typeface="Times New Roman"/>
              </a:rPr>
              <a:t> </a:t>
            </a:r>
            <a:r>
              <a:rPr lang="en-US" sz="1800" err="1">
                <a:latin typeface="Arial"/>
                <a:ea typeface="Lato"/>
                <a:cs typeface="Times New Roman"/>
              </a:rPr>
              <a:t>mua</a:t>
            </a:r>
            <a:r>
              <a:rPr lang="en-US" sz="1800">
                <a:latin typeface="Arial"/>
                <a:ea typeface="Lato"/>
                <a:cs typeface="Times New Roman"/>
              </a:rPr>
              <a:t>.</a:t>
            </a:r>
          </a:p>
          <a:p>
            <a:r>
              <a:rPr lang="en-US" sz="2000" b="1" i="1" err="1">
                <a:latin typeface="Arial"/>
                <a:ea typeface="Lato"/>
                <a:cs typeface="Times New Roman"/>
              </a:rPr>
              <a:t>Mục</a:t>
            </a:r>
            <a:r>
              <a:rPr lang="en-US" sz="2000" b="1" i="1">
                <a:latin typeface="Arial"/>
                <a:ea typeface="Lato"/>
                <a:cs typeface="Times New Roman"/>
              </a:rPr>
              <a:t> </a:t>
            </a:r>
            <a:r>
              <a:rPr lang="en-US" sz="2000" b="1" i="1" err="1">
                <a:latin typeface="Arial"/>
                <a:ea typeface="Lato"/>
                <a:cs typeface="Times New Roman"/>
              </a:rPr>
              <a:t>đích</a:t>
            </a:r>
            <a:r>
              <a:rPr lang="en-US" sz="1400" b="1" i="1">
                <a:latin typeface="Arial"/>
                <a:ea typeface="Lato"/>
                <a:cs typeface="Times New Roman"/>
              </a:rPr>
              <a:t>:</a:t>
            </a:r>
            <a:r>
              <a:rPr lang="en-US" sz="1600" b="1">
                <a:latin typeface="Arial"/>
                <a:ea typeface="Lato"/>
                <a:cs typeface="Times New Roman"/>
              </a:rPr>
              <a:t> </a:t>
            </a:r>
            <a:r>
              <a:rPr lang="en-US" sz="1800" err="1">
                <a:latin typeface="Arial"/>
                <a:ea typeface="Lato"/>
                <a:cs typeface="Times New Roman"/>
              </a:rPr>
              <a:t>Xây</a:t>
            </a:r>
            <a:r>
              <a:rPr lang="en-US" sz="1800">
                <a:latin typeface="Arial"/>
                <a:ea typeface="Lato"/>
                <a:cs typeface="Times New Roman"/>
              </a:rPr>
              <a:t> </a:t>
            </a:r>
            <a:r>
              <a:rPr lang="en-US" sz="1800" err="1">
                <a:latin typeface="Arial"/>
                <a:ea typeface="Lato"/>
                <a:cs typeface="Times New Roman"/>
              </a:rPr>
              <a:t>dựng</a:t>
            </a:r>
            <a:r>
              <a:rPr lang="en-US" sz="1800">
                <a:latin typeface="Arial"/>
                <a:ea typeface="Lato"/>
                <a:cs typeface="Times New Roman"/>
              </a:rPr>
              <a:t> </a:t>
            </a:r>
            <a:r>
              <a:rPr lang="en-US" sz="1800" err="1">
                <a:latin typeface="Arial"/>
                <a:ea typeface="Lato"/>
                <a:cs typeface="Times New Roman"/>
              </a:rPr>
              <a:t>một</a:t>
            </a:r>
            <a:r>
              <a:rPr lang="en-US" sz="1800">
                <a:latin typeface="Arial"/>
                <a:ea typeface="Lato"/>
                <a:cs typeface="Times New Roman"/>
              </a:rPr>
              <a:t> </a:t>
            </a:r>
            <a:r>
              <a:rPr lang="en-US" sz="1800" err="1">
                <a:latin typeface="Arial"/>
                <a:ea typeface="Lato"/>
                <a:cs typeface="Times New Roman"/>
              </a:rPr>
              <a:t>hệ</a:t>
            </a:r>
            <a:r>
              <a:rPr lang="en-US" sz="1800">
                <a:latin typeface="Arial"/>
                <a:ea typeface="Lato"/>
                <a:cs typeface="Times New Roman"/>
              </a:rPr>
              <a:t> </a:t>
            </a:r>
            <a:r>
              <a:rPr lang="en-US" sz="1800" err="1">
                <a:latin typeface="Arial"/>
                <a:ea typeface="Lato"/>
                <a:cs typeface="Times New Roman"/>
              </a:rPr>
              <a:t>thống</a:t>
            </a:r>
            <a:r>
              <a:rPr lang="en-US" sz="1800">
                <a:latin typeface="Arial"/>
                <a:ea typeface="Lato"/>
                <a:cs typeface="Times New Roman"/>
              </a:rPr>
              <a:t> </a:t>
            </a:r>
            <a:r>
              <a:rPr lang="en-US" sz="1800" err="1">
                <a:latin typeface="Arial"/>
                <a:ea typeface="Lato"/>
                <a:cs typeface="Times New Roman"/>
              </a:rPr>
              <a:t>sử</a:t>
            </a:r>
            <a:r>
              <a:rPr lang="en-US" sz="1800">
                <a:latin typeface="Arial"/>
                <a:ea typeface="Lato"/>
                <a:cs typeface="Times New Roman"/>
              </a:rPr>
              <a:t> </a:t>
            </a:r>
            <a:r>
              <a:rPr lang="en-US" sz="1800" err="1">
                <a:latin typeface="Arial"/>
                <a:ea typeface="Lato"/>
                <a:cs typeface="Times New Roman"/>
              </a:rPr>
              <a:t>dụng</a:t>
            </a:r>
            <a:r>
              <a:rPr lang="en-US" sz="1800">
                <a:latin typeface="Arial"/>
                <a:ea typeface="Lato"/>
                <a:cs typeface="Times New Roman"/>
              </a:rPr>
              <a:t> Machine Learning </a:t>
            </a:r>
            <a:r>
              <a:rPr lang="en-US" sz="1800" err="1">
                <a:latin typeface="Arial"/>
                <a:ea typeface="Lato"/>
                <a:cs typeface="Times New Roman"/>
              </a:rPr>
              <a:t>có</a:t>
            </a:r>
            <a:r>
              <a:rPr lang="en-US" sz="1800">
                <a:latin typeface="Arial"/>
                <a:ea typeface="Lato"/>
                <a:cs typeface="Times New Roman"/>
              </a:rPr>
              <a:t> </a:t>
            </a:r>
            <a:r>
              <a:rPr lang="en-US" sz="1800" err="1">
                <a:latin typeface="Arial"/>
                <a:ea typeface="Lato"/>
                <a:cs typeface="Times New Roman"/>
              </a:rPr>
              <a:t>khả</a:t>
            </a:r>
            <a:r>
              <a:rPr lang="en-US" sz="1800">
                <a:latin typeface="Arial"/>
                <a:ea typeface="Lato"/>
                <a:cs typeface="Times New Roman"/>
              </a:rPr>
              <a:t> </a:t>
            </a:r>
            <a:r>
              <a:rPr lang="en-US" sz="1800" err="1">
                <a:latin typeface="Arial"/>
                <a:ea typeface="Lato"/>
                <a:cs typeface="Times New Roman"/>
              </a:rPr>
              <a:t>năng</a:t>
            </a:r>
            <a:r>
              <a:rPr lang="en-US" sz="1800">
                <a:latin typeface="Arial"/>
                <a:ea typeface="Lato"/>
                <a:cs typeface="Times New Roman"/>
              </a:rPr>
              <a:t> </a:t>
            </a:r>
            <a:r>
              <a:rPr lang="en-US" sz="1800" err="1">
                <a:latin typeface="Arial"/>
                <a:ea typeface="Lato"/>
                <a:cs typeface="Times New Roman"/>
              </a:rPr>
              <a:t>dự</a:t>
            </a:r>
            <a:r>
              <a:rPr lang="en-US" sz="1800">
                <a:latin typeface="Arial"/>
                <a:ea typeface="Lato"/>
                <a:cs typeface="Times New Roman"/>
              </a:rPr>
              <a:t> </a:t>
            </a:r>
            <a:r>
              <a:rPr lang="en-US" sz="1800" err="1">
                <a:latin typeface="Arial"/>
                <a:ea typeface="Lato"/>
                <a:cs typeface="Times New Roman"/>
              </a:rPr>
              <a:t>đoán</a:t>
            </a:r>
            <a:r>
              <a:rPr lang="en-US" sz="1800">
                <a:latin typeface="Arial"/>
                <a:ea typeface="Lato"/>
                <a:cs typeface="Times New Roman"/>
              </a:rPr>
              <a:t> </a:t>
            </a:r>
            <a:r>
              <a:rPr lang="en-US" sz="1800" err="1">
                <a:latin typeface="Arial"/>
                <a:ea typeface="Lato"/>
                <a:cs typeface="Times New Roman"/>
              </a:rPr>
              <a:t>giá</a:t>
            </a:r>
            <a:r>
              <a:rPr lang="en-US" sz="1800">
                <a:latin typeface="Arial"/>
                <a:ea typeface="Lato"/>
                <a:cs typeface="Times New Roman"/>
              </a:rPr>
              <a:t> </a:t>
            </a:r>
            <a:r>
              <a:rPr lang="en-US" sz="1800" err="1">
                <a:latin typeface="Arial"/>
                <a:ea typeface="Lato"/>
                <a:cs typeface="Times New Roman"/>
              </a:rPr>
              <a:t>bán</a:t>
            </a:r>
            <a:r>
              <a:rPr lang="en-US" sz="1800">
                <a:latin typeface="Arial"/>
                <a:ea typeface="Lato"/>
                <a:cs typeface="Times New Roman"/>
              </a:rPr>
              <a:t> </a:t>
            </a:r>
            <a:r>
              <a:rPr lang="en-US" sz="1800" err="1">
                <a:latin typeface="Arial"/>
                <a:ea typeface="Lato"/>
                <a:cs typeface="Times New Roman"/>
              </a:rPr>
              <a:t>của</a:t>
            </a:r>
            <a:r>
              <a:rPr lang="en-US" sz="1800">
                <a:latin typeface="Arial"/>
                <a:ea typeface="Lato"/>
                <a:cs typeface="Times New Roman"/>
              </a:rPr>
              <a:t> </a:t>
            </a:r>
            <a:r>
              <a:rPr lang="en-US" sz="1800" err="1">
                <a:latin typeface="Arial"/>
                <a:ea typeface="Lato"/>
                <a:cs typeface="Times New Roman"/>
              </a:rPr>
              <a:t>xe</a:t>
            </a:r>
            <a:r>
              <a:rPr lang="en-US" sz="1800">
                <a:latin typeface="Arial"/>
                <a:ea typeface="Lato"/>
                <a:cs typeface="Times New Roman"/>
              </a:rPr>
              <a:t> ô </a:t>
            </a:r>
            <a:r>
              <a:rPr lang="en-US" sz="1800" err="1">
                <a:latin typeface="Arial"/>
                <a:ea typeface="Lato"/>
                <a:cs typeface="Times New Roman"/>
              </a:rPr>
              <a:t>tô</a:t>
            </a:r>
            <a:r>
              <a:rPr lang="en-US" sz="1800">
                <a:latin typeface="Arial"/>
                <a:ea typeface="Lato"/>
                <a:cs typeface="Times New Roman"/>
              </a:rPr>
              <a:t> </a:t>
            </a:r>
            <a:r>
              <a:rPr lang="en-US" sz="1800" err="1">
                <a:latin typeface="Arial"/>
                <a:ea typeface="Lato"/>
                <a:cs typeface="Times New Roman"/>
              </a:rPr>
              <a:t>đã</a:t>
            </a:r>
            <a:r>
              <a:rPr lang="en-US" sz="1800">
                <a:latin typeface="Arial"/>
                <a:ea typeface="Lato"/>
                <a:cs typeface="Times New Roman"/>
              </a:rPr>
              <a:t> qua </a:t>
            </a:r>
            <a:r>
              <a:rPr lang="en-US" sz="1800" err="1">
                <a:latin typeface="Arial"/>
                <a:ea typeface="Lato"/>
                <a:cs typeface="Times New Roman"/>
              </a:rPr>
              <a:t>sử</a:t>
            </a:r>
            <a:r>
              <a:rPr lang="en-US" sz="1800">
                <a:latin typeface="Arial"/>
                <a:ea typeface="Lato"/>
                <a:cs typeface="Times New Roman"/>
              </a:rPr>
              <a:t> </a:t>
            </a:r>
            <a:r>
              <a:rPr lang="en-US" sz="1800" err="1">
                <a:latin typeface="Arial"/>
                <a:ea typeface="Lato"/>
                <a:cs typeface="Times New Roman"/>
              </a:rPr>
              <a:t>dụng</a:t>
            </a:r>
            <a:r>
              <a:rPr lang="en-US" sz="1800">
                <a:latin typeface="Arial"/>
                <a:ea typeface="Lato"/>
                <a:cs typeface="Times New Roman"/>
              </a:rPr>
              <a:t> </a:t>
            </a:r>
            <a:r>
              <a:rPr lang="en-US" sz="1800" err="1">
                <a:latin typeface="Arial"/>
                <a:ea typeface="Lato"/>
                <a:cs typeface="Times New Roman"/>
              </a:rPr>
              <a:t>một</a:t>
            </a:r>
            <a:r>
              <a:rPr lang="en-US" sz="1800">
                <a:latin typeface="Arial"/>
                <a:ea typeface="Lato"/>
                <a:cs typeface="Times New Roman"/>
              </a:rPr>
              <a:t> </a:t>
            </a:r>
            <a:r>
              <a:rPr lang="en-US" sz="1800" err="1">
                <a:latin typeface="Arial"/>
                <a:ea typeface="Lato"/>
                <a:cs typeface="Times New Roman"/>
              </a:rPr>
              <a:t>cách</a:t>
            </a:r>
            <a:r>
              <a:rPr lang="en-US" sz="1800">
                <a:latin typeface="Arial"/>
                <a:ea typeface="Lato"/>
                <a:cs typeface="Times New Roman"/>
              </a:rPr>
              <a:t> </a:t>
            </a:r>
            <a:r>
              <a:rPr lang="en-US" sz="1800" err="1">
                <a:latin typeface="Arial"/>
                <a:ea typeface="Lato"/>
                <a:cs typeface="Times New Roman"/>
              </a:rPr>
              <a:t>chính</a:t>
            </a:r>
            <a:r>
              <a:rPr lang="en-US" sz="1800">
                <a:latin typeface="Arial"/>
                <a:ea typeface="Lato"/>
                <a:cs typeface="Times New Roman"/>
              </a:rPr>
              <a:t> </a:t>
            </a:r>
            <a:r>
              <a:rPr lang="en-US" sz="1800" err="1">
                <a:latin typeface="Arial"/>
                <a:ea typeface="Lato"/>
                <a:cs typeface="Times New Roman"/>
              </a:rPr>
              <a:t>xác</a:t>
            </a:r>
            <a:r>
              <a:rPr lang="en-US" sz="1800">
                <a:latin typeface="Arial"/>
                <a:ea typeface="Lato"/>
                <a:cs typeface="Times New Roman"/>
              </a:rPr>
              <a:t>. </a:t>
            </a:r>
            <a:r>
              <a:rPr lang="en-US" sz="1800" err="1">
                <a:latin typeface="Arial"/>
                <a:ea typeface="Lato"/>
                <a:cs typeface="Times New Roman"/>
              </a:rPr>
              <a:t>Hệ</a:t>
            </a:r>
            <a:r>
              <a:rPr lang="en-US" sz="1800">
                <a:latin typeface="Arial"/>
                <a:ea typeface="Lato"/>
                <a:cs typeface="Times New Roman"/>
              </a:rPr>
              <a:t> </a:t>
            </a:r>
            <a:r>
              <a:rPr lang="en-US" sz="1800" err="1">
                <a:latin typeface="Arial"/>
                <a:ea typeface="Lato"/>
                <a:cs typeface="Times New Roman"/>
              </a:rPr>
              <a:t>thống</a:t>
            </a:r>
            <a:r>
              <a:rPr lang="en-US" sz="1800">
                <a:latin typeface="Arial"/>
                <a:ea typeface="Lato"/>
                <a:cs typeface="Times New Roman"/>
              </a:rPr>
              <a:t> </a:t>
            </a:r>
            <a:r>
              <a:rPr lang="en-US" sz="1800" err="1">
                <a:latin typeface="Arial"/>
                <a:ea typeface="Lato"/>
                <a:cs typeface="Times New Roman"/>
              </a:rPr>
              <a:t>này</a:t>
            </a:r>
            <a:r>
              <a:rPr lang="en-US" sz="1800">
                <a:latin typeface="Arial"/>
                <a:ea typeface="Lato"/>
                <a:cs typeface="Times New Roman"/>
              </a:rPr>
              <a:t> </a:t>
            </a:r>
            <a:r>
              <a:rPr lang="en-US" sz="1800" err="1">
                <a:latin typeface="Arial"/>
                <a:ea typeface="Lato"/>
                <a:cs typeface="Times New Roman"/>
              </a:rPr>
              <a:t>sẽ</a:t>
            </a:r>
            <a:r>
              <a:rPr lang="en-US" sz="1800">
                <a:latin typeface="Arial"/>
                <a:ea typeface="Lato"/>
                <a:cs typeface="Times New Roman"/>
              </a:rPr>
              <a:t> </a:t>
            </a:r>
            <a:r>
              <a:rPr lang="en-US" sz="1800" err="1">
                <a:latin typeface="Arial"/>
                <a:ea typeface="Lato"/>
                <a:cs typeface="Times New Roman"/>
              </a:rPr>
              <a:t>dựa</a:t>
            </a:r>
            <a:r>
              <a:rPr lang="en-US" sz="1800">
                <a:latin typeface="Arial"/>
                <a:ea typeface="Lato"/>
                <a:cs typeface="Times New Roman"/>
              </a:rPr>
              <a:t> </a:t>
            </a:r>
            <a:r>
              <a:rPr lang="en-US" sz="1800" err="1">
                <a:latin typeface="Arial"/>
                <a:ea typeface="Lato"/>
                <a:cs typeface="Times New Roman"/>
              </a:rPr>
              <a:t>trên</a:t>
            </a:r>
            <a:r>
              <a:rPr lang="en-US" sz="1800">
                <a:latin typeface="Arial"/>
                <a:ea typeface="Lato"/>
                <a:cs typeface="Times New Roman"/>
              </a:rPr>
              <a:t> </a:t>
            </a:r>
            <a:r>
              <a:rPr lang="en-US" sz="1800" err="1">
                <a:latin typeface="Arial"/>
                <a:ea typeface="Lato"/>
                <a:cs typeface="Times New Roman"/>
              </a:rPr>
              <a:t>các</a:t>
            </a:r>
            <a:r>
              <a:rPr lang="en-US" sz="1800">
                <a:latin typeface="Arial"/>
                <a:ea typeface="Lato"/>
                <a:cs typeface="Times New Roman"/>
              </a:rPr>
              <a:t> </a:t>
            </a:r>
            <a:r>
              <a:rPr lang="en-US" sz="1800" err="1">
                <a:latin typeface="Arial"/>
                <a:ea typeface="Lato"/>
                <a:cs typeface="Times New Roman"/>
              </a:rPr>
              <a:t>đặc</a:t>
            </a:r>
            <a:r>
              <a:rPr lang="en-US" sz="1800">
                <a:latin typeface="Arial"/>
                <a:ea typeface="Lato"/>
                <a:cs typeface="Times New Roman"/>
              </a:rPr>
              <a:t> </a:t>
            </a:r>
            <a:r>
              <a:rPr lang="en-US" sz="1800" err="1">
                <a:latin typeface="Arial"/>
                <a:ea typeface="Lato"/>
                <a:cs typeface="Times New Roman"/>
              </a:rPr>
              <a:t>điểm</a:t>
            </a:r>
            <a:r>
              <a:rPr lang="en-US" sz="1800">
                <a:latin typeface="Arial"/>
                <a:ea typeface="Lato"/>
                <a:cs typeface="Times New Roman"/>
              </a:rPr>
              <a:t> </a:t>
            </a:r>
            <a:r>
              <a:rPr lang="en-US" sz="1800" err="1">
                <a:latin typeface="Arial"/>
                <a:ea typeface="Lato"/>
                <a:cs typeface="Times New Roman"/>
              </a:rPr>
              <a:t>quan</a:t>
            </a:r>
            <a:r>
              <a:rPr lang="en-US" sz="1800">
                <a:latin typeface="Arial"/>
                <a:ea typeface="Lato"/>
                <a:cs typeface="Times New Roman"/>
              </a:rPr>
              <a:t> </a:t>
            </a:r>
            <a:r>
              <a:rPr lang="en-US" sz="1800" err="1">
                <a:latin typeface="Arial"/>
                <a:ea typeface="Lato"/>
                <a:cs typeface="Times New Roman"/>
              </a:rPr>
              <a:t>trọng</a:t>
            </a:r>
            <a:r>
              <a:rPr lang="en-US" sz="1800">
                <a:latin typeface="Arial"/>
                <a:ea typeface="Lato"/>
                <a:cs typeface="Times New Roman"/>
              </a:rPr>
              <a:t> </a:t>
            </a:r>
            <a:r>
              <a:rPr lang="en-US" sz="1800" err="1">
                <a:latin typeface="Arial"/>
                <a:ea typeface="Lato"/>
                <a:cs typeface="Times New Roman"/>
              </a:rPr>
              <a:t>của</a:t>
            </a:r>
            <a:r>
              <a:rPr lang="en-US" sz="1800">
                <a:latin typeface="Arial"/>
                <a:ea typeface="Lato"/>
                <a:cs typeface="Times New Roman"/>
              </a:rPr>
              <a:t> </a:t>
            </a:r>
            <a:r>
              <a:rPr lang="en-US" sz="1800" err="1">
                <a:latin typeface="Arial"/>
                <a:ea typeface="Lato"/>
                <a:cs typeface="Times New Roman"/>
              </a:rPr>
              <a:t>xe</a:t>
            </a:r>
            <a:r>
              <a:rPr lang="en-US" sz="1800">
                <a:latin typeface="Arial"/>
                <a:ea typeface="Lato"/>
                <a:cs typeface="Times New Roman"/>
              </a:rPr>
              <a:t> </a:t>
            </a:r>
            <a:r>
              <a:rPr lang="en-US" sz="1800" err="1">
                <a:latin typeface="Arial"/>
                <a:ea typeface="Lato"/>
                <a:cs typeface="Times New Roman"/>
              </a:rPr>
              <a:t>như</a:t>
            </a:r>
            <a:r>
              <a:rPr lang="en-US" sz="1800">
                <a:latin typeface="Arial"/>
                <a:ea typeface="Lato"/>
                <a:cs typeface="Times New Roman"/>
              </a:rPr>
              <a:t> </a:t>
            </a:r>
            <a:r>
              <a:rPr lang="en-US" sz="1800" err="1">
                <a:latin typeface="Arial"/>
                <a:ea typeface="Lato"/>
                <a:cs typeface="Times New Roman"/>
              </a:rPr>
              <a:t>năm</a:t>
            </a:r>
            <a:r>
              <a:rPr lang="en-US" sz="1800">
                <a:latin typeface="Arial"/>
                <a:ea typeface="Lato"/>
                <a:cs typeface="Times New Roman"/>
              </a:rPr>
              <a:t> </a:t>
            </a:r>
            <a:r>
              <a:rPr lang="en-US" sz="1800" err="1">
                <a:latin typeface="Arial"/>
                <a:ea typeface="Lato"/>
                <a:cs typeface="Times New Roman"/>
              </a:rPr>
              <a:t>sản</a:t>
            </a:r>
            <a:r>
              <a:rPr lang="en-US" sz="1800">
                <a:latin typeface="Arial"/>
                <a:ea typeface="Lato"/>
                <a:cs typeface="Times New Roman"/>
              </a:rPr>
              <a:t> </a:t>
            </a:r>
            <a:r>
              <a:rPr lang="en-US" sz="1800" err="1">
                <a:latin typeface="Arial"/>
                <a:ea typeface="Lato"/>
                <a:cs typeface="Times New Roman"/>
              </a:rPr>
              <a:t>xuất</a:t>
            </a:r>
            <a:r>
              <a:rPr lang="en-US" sz="1800">
                <a:latin typeface="Arial"/>
                <a:ea typeface="Lato"/>
                <a:cs typeface="Times New Roman"/>
              </a:rPr>
              <a:t>, </a:t>
            </a:r>
            <a:r>
              <a:rPr lang="en-US" sz="1800" err="1">
                <a:latin typeface="Arial"/>
                <a:ea typeface="Lato"/>
                <a:cs typeface="Times New Roman"/>
              </a:rPr>
              <a:t>hãng</a:t>
            </a:r>
            <a:r>
              <a:rPr lang="en-US" sz="1800">
                <a:latin typeface="Arial"/>
                <a:ea typeface="Lato"/>
                <a:cs typeface="Times New Roman"/>
              </a:rPr>
              <a:t> </a:t>
            </a:r>
            <a:r>
              <a:rPr lang="en-US" sz="1800" err="1">
                <a:latin typeface="Arial"/>
                <a:ea typeface="Lato"/>
                <a:cs typeface="Times New Roman"/>
              </a:rPr>
              <a:t>xe</a:t>
            </a:r>
            <a:r>
              <a:rPr lang="en-US" sz="1800">
                <a:latin typeface="Arial"/>
                <a:ea typeface="Lato"/>
                <a:cs typeface="Times New Roman"/>
              </a:rPr>
              <a:t>, </a:t>
            </a:r>
            <a:r>
              <a:rPr lang="en-US" sz="1800" err="1">
                <a:latin typeface="Arial"/>
                <a:ea typeface="Lato"/>
                <a:cs typeface="Times New Roman"/>
              </a:rPr>
              <a:t>dòng</a:t>
            </a:r>
            <a:r>
              <a:rPr lang="en-US" sz="1800">
                <a:latin typeface="Arial"/>
                <a:ea typeface="Lato"/>
                <a:cs typeface="Times New Roman"/>
              </a:rPr>
              <a:t> </a:t>
            </a:r>
            <a:r>
              <a:rPr lang="en-US" sz="1800" err="1">
                <a:latin typeface="Arial"/>
                <a:ea typeface="Lato"/>
                <a:cs typeface="Times New Roman"/>
              </a:rPr>
              <a:t>xe</a:t>
            </a:r>
            <a:r>
              <a:rPr lang="en-US" sz="1800">
                <a:latin typeface="Arial"/>
                <a:ea typeface="Lato"/>
                <a:cs typeface="Times New Roman"/>
              </a:rPr>
              <a:t>, </a:t>
            </a:r>
            <a:r>
              <a:rPr lang="en-US" sz="1800" err="1">
                <a:latin typeface="Arial"/>
                <a:ea typeface="Lato"/>
                <a:cs typeface="Times New Roman"/>
              </a:rPr>
              <a:t>số</a:t>
            </a:r>
            <a:r>
              <a:rPr lang="en-US" sz="1800">
                <a:latin typeface="Arial"/>
                <a:ea typeface="Lato"/>
                <a:cs typeface="Times New Roman"/>
              </a:rPr>
              <a:t> km </a:t>
            </a:r>
            <a:r>
              <a:rPr lang="en-US" sz="1800" err="1">
                <a:latin typeface="Arial"/>
                <a:ea typeface="Lato"/>
                <a:cs typeface="Times New Roman"/>
              </a:rPr>
              <a:t>đã</a:t>
            </a:r>
            <a:r>
              <a:rPr lang="en-US" sz="1800">
                <a:latin typeface="Arial"/>
                <a:ea typeface="Lato"/>
                <a:cs typeface="Times New Roman"/>
              </a:rPr>
              <a:t> </a:t>
            </a:r>
            <a:r>
              <a:rPr lang="en-US" sz="1800" err="1">
                <a:latin typeface="Arial"/>
                <a:ea typeface="Lato"/>
                <a:cs typeface="Times New Roman"/>
              </a:rPr>
              <a:t>đi</a:t>
            </a:r>
            <a:r>
              <a:rPr lang="en-US" sz="1800">
                <a:latin typeface="Arial"/>
                <a:ea typeface="Lato"/>
                <a:cs typeface="Times New Roman"/>
              </a:rPr>
              <a:t>, </a:t>
            </a:r>
            <a:r>
              <a:rPr lang="en-US" sz="1800" err="1">
                <a:latin typeface="Arial"/>
                <a:ea typeface="Lato"/>
                <a:cs typeface="Times New Roman"/>
              </a:rPr>
              <a:t>loại</a:t>
            </a:r>
            <a:r>
              <a:rPr lang="en-US" sz="1800">
                <a:latin typeface="Arial"/>
                <a:ea typeface="Lato"/>
                <a:cs typeface="Times New Roman"/>
              </a:rPr>
              <a:t> </a:t>
            </a:r>
            <a:r>
              <a:rPr lang="en-US" sz="1800" err="1">
                <a:latin typeface="Arial"/>
                <a:ea typeface="Lato"/>
                <a:cs typeface="Times New Roman"/>
              </a:rPr>
              <a:t>nhiên</a:t>
            </a:r>
            <a:r>
              <a:rPr lang="en-US" sz="1800">
                <a:latin typeface="Arial"/>
                <a:ea typeface="Lato"/>
                <a:cs typeface="Times New Roman"/>
              </a:rPr>
              <a:t> </a:t>
            </a:r>
            <a:r>
              <a:rPr lang="en-US" sz="1800" err="1">
                <a:latin typeface="Arial"/>
                <a:ea typeface="Lato"/>
                <a:cs typeface="Times New Roman"/>
              </a:rPr>
              <a:t>liệu</a:t>
            </a:r>
            <a:r>
              <a:rPr lang="en-US" sz="1800">
                <a:latin typeface="Arial"/>
                <a:ea typeface="Lato"/>
                <a:cs typeface="Times New Roman"/>
              </a:rPr>
              <a:t>, </a:t>
            </a:r>
            <a:r>
              <a:rPr lang="en-US" sz="1800" err="1">
                <a:latin typeface="Arial"/>
                <a:ea typeface="Lato"/>
                <a:cs typeface="Times New Roman"/>
              </a:rPr>
              <a:t>số</a:t>
            </a:r>
            <a:r>
              <a:rPr lang="en-US" sz="1800">
                <a:latin typeface="Arial"/>
                <a:ea typeface="Lato"/>
                <a:cs typeface="Times New Roman"/>
              </a:rPr>
              <a:t> </a:t>
            </a:r>
            <a:r>
              <a:rPr lang="en-US" sz="1800" err="1">
                <a:latin typeface="Arial"/>
                <a:ea typeface="Lato"/>
                <a:cs typeface="Times New Roman"/>
              </a:rPr>
              <a:t>chỗ</a:t>
            </a:r>
            <a:r>
              <a:rPr lang="en-US" sz="1800">
                <a:latin typeface="Arial"/>
                <a:ea typeface="Lato"/>
                <a:cs typeface="Times New Roman"/>
              </a:rPr>
              <a:t> </a:t>
            </a:r>
            <a:r>
              <a:rPr lang="en-US" sz="1800" err="1">
                <a:latin typeface="Arial"/>
                <a:ea typeface="Lato"/>
                <a:cs typeface="Times New Roman"/>
              </a:rPr>
              <a:t>ngồi</a:t>
            </a:r>
            <a:r>
              <a:rPr lang="en-US" sz="1800">
                <a:latin typeface="Arial"/>
                <a:ea typeface="Lato"/>
                <a:cs typeface="Times New Roman"/>
              </a:rPr>
              <a:t> </a:t>
            </a:r>
            <a:r>
              <a:rPr lang="en-US" sz="1800" err="1">
                <a:latin typeface="Arial"/>
                <a:ea typeface="Lato"/>
                <a:cs typeface="Times New Roman"/>
              </a:rPr>
              <a:t>và</a:t>
            </a:r>
            <a:r>
              <a:rPr lang="en-US" sz="1800">
                <a:latin typeface="Arial"/>
                <a:ea typeface="Lato"/>
                <a:cs typeface="Times New Roman"/>
              </a:rPr>
              <a:t> </a:t>
            </a:r>
            <a:r>
              <a:rPr lang="en-US" sz="1800" err="1">
                <a:latin typeface="Arial"/>
                <a:ea typeface="Lato"/>
                <a:cs typeface="Times New Roman"/>
              </a:rPr>
              <a:t>các</a:t>
            </a:r>
            <a:r>
              <a:rPr lang="en-US" sz="1800">
                <a:latin typeface="Arial"/>
                <a:ea typeface="Lato"/>
                <a:cs typeface="Times New Roman"/>
              </a:rPr>
              <a:t> </a:t>
            </a:r>
            <a:r>
              <a:rPr lang="en-US" sz="1800" err="1">
                <a:latin typeface="Arial"/>
                <a:ea typeface="Lato"/>
                <a:cs typeface="Times New Roman"/>
              </a:rPr>
              <a:t>yếu</a:t>
            </a:r>
            <a:r>
              <a:rPr lang="en-US" sz="1800">
                <a:latin typeface="Arial"/>
                <a:ea typeface="Lato"/>
                <a:cs typeface="Times New Roman"/>
              </a:rPr>
              <a:t> </a:t>
            </a:r>
            <a:r>
              <a:rPr lang="en-US" sz="1800" err="1">
                <a:latin typeface="Arial"/>
                <a:ea typeface="Lato"/>
                <a:cs typeface="Times New Roman"/>
              </a:rPr>
              <a:t>tố</a:t>
            </a:r>
            <a:r>
              <a:rPr lang="en-US" sz="1800">
                <a:latin typeface="Arial"/>
                <a:ea typeface="Lato"/>
                <a:cs typeface="Times New Roman"/>
              </a:rPr>
              <a:t> </a:t>
            </a:r>
            <a:r>
              <a:rPr lang="en-US" sz="1800" err="1">
                <a:latin typeface="Arial"/>
                <a:ea typeface="Lato"/>
                <a:cs typeface="Times New Roman"/>
              </a:rPr>
              <a:t>liên</a:t>
            </a:r>
            <a:r>
              <a:rPr lang="en-US" sz="1800">
                <a:latin typeface="Arial"/>
                <a:ea typeface="Lato"/>
                <a:cs typeface="Times New Roman"/>
              </a:rPr>
              <a:t> </a:t>
            </a:r>
            <a:r>
              <a:rPr lang="en-US" sz="1800" err="1">
                <a:latin typeface="Arial"/>
                <a:ea typeface="Lato"/>
                <a:cs typeface="Times New Roman"/>
              </a:rPr>
              <a:t>quan</a:t>
            </a:r>
            <a:r>
              <a:rPr lang="en-US" sz="1800">
                <a:latin typeface="Arial"/>
                <a:ea typeface="Lato"/>
                <a:cs typeface="Times New Roman"/>
              </a:rPr>
              <a:t> </a:t>
            </a:r>
            <a:r>
              <a:rPr lang="en-US" sz="1800" err="1">
                <a:latin typeface="Arial"/>
                <a:ea typeface="Lato"/>
                <a:cs typeface="Times New Roman"/>
              </a:rPr>
              <a:t>khác</a:t>
            </a:r>
            <a:endParaRPr lang="en-US" sz="1800">
              <a:latin typeface="Arial"/>
              <a:ea typeface="Lato"/>
              <a:cs typeface="Times New Roman"/>
            </a:endParaRPr>
          </a:p>
          <a:p>
            <a:r>
              <a:rPr lang="en-US" sz="2000" b="1" i="1" err="1">
                <a:latin typeface="Arial"/>
                <a:ea typeface="Lato"/>
                <a:cs typeface="Times New Roman"/>
              </a:rPr>
              <a:t>Yêu</a:t>
            </a:r>
            <a:r>
              <a:rPr lang="en-US" sz="2000" b="1" i="1">
                <a:latin typeface="Arial"/>
                <a:ea typeface="Lato"/>
                <a:cs typeface="Times New Roman"/>
              </a:rPr>
              <a:t> </a:t>
            </a:r>
            <a:r>
              <a:rPr lang="en-US" sz="2000" b="1" i="1" err="1">
                <a:latin typeface="Arial"/>
                <a:ea typeface="Lato"/>
                <a:cs typeface="Times New Roman"/>
              </a:rPr>
              <a:t>cầu</a:t>
            </a:r>
            <a:r>
              <a:rPr lang="en-US" sz="2000" b="1" i="1">
                <a:latin typeface="Arial"/>
                <a:ea typeface="Lato"/>
                <a:cs typeface="Times New Roman"/>
              </a:rPr>
              <a:t>:</a:t>
            </a:r>
            <a:r>
              <a:rPr lang="en-US" sz="1800">
                <a:latin typeface="Arial"/>
                <a:ea typeface="Lato"/>
                <a:cs typeface="Times New Roman"/>
              </a:rPr>
              <a:t> </a:t>
            </a:r>
            <a:r>
              <a:rPr lang="en-US" sz="1800" err="1">
                <a:latin typeface="Arial"/>
                <a:ea typeface="Lato"/>
                <a:cs typeface="Times New Roman"/>
              </a:rPr>
              <a:t>Ứng</a:t>
            </a:r>
            <a:r>
              <a:rPr lang="en-US" sz="1800">
                <a:latin typeface="Arial"/>
                <a:ea typeface="Lato"/>
                <a:cs typeface="Times New Roman"/>
              </a:rPr>
              <a:t> </a:t>
            </a:r>
            <a:r>
              <a:rPr lang="en-US" sz="1800" err="1">
                <a:latin typeface="Arial"/>
                <a:ea typeface="Lato"/>
                <a:cs typeface="Times New Roman"/>
              </a:rPr>
              <a:t>dụng</a:t>
            </a:r>
            <a:r>
              <a:rPr lang="en-US" sz="1800">
                <a:latin typeface="Arial"/>
                <a:ea typeface="Lato"/>
                <a:cs typeface="Times New Roman"/>
              </a:rPr>
              <a:t> </a:t>
            </a:r>
            <a:r>
              <a:rPr lang="en-US" sz="1800" err="1">
                <a:latin typeface="Arial"/>
                <a:ea typeface="Lato"/>
                <a:cs typeface="Times New Roman"/>
              </a:rPr>
              <a:t>dự</a:t>
            </a:r>
            <a:r>
              <a:rPr lang="en-US" sz="1800">
                <a:latin typeface="Arial"/>
                <a:ea typeface="Lato"/>
                <a:cs typeface="Times New Roman"/>
              </a:rPr>
              <a:t> </a:t>
            </a:r>
            <a:r>
              <a:rPr lang="en-US" sz="1800" err="1">
                <a:latin typeface="Arial"/>
                <a:ea typeface="Lato"/>
                <a:cs typeface="Times New Roman"/>
              </a:rPr>
              <a:t>đoán</a:t>
            </a:r>
            <a:r>
              <a:rPr lang="en-US" sz="1800">
                <a:latin typeface="Arial"/>
                <a:ea typeface="Lato"/>
                <a:cs typeface="Times New Roman"/>
              </a:rPr>
              <a:t> </a:t>
            </a:r>
            <a:r>
              <a:rPr lang="en-US" sz="1800" err="1">
                <a:latin typeface="Arial"/>
                <a:ea typeface="Lato"/>
                <a:cs typeface="Times New Roman"/>
              </a:rPr>
              <a:t>giá</a:t>
            </a:r>
            <a:r>
              <a:rPr lang="en-US" sz="1800">
                <a:latin typeface="Arial"/>
                <a:ea typeface="Lato"/>
                <a:cs typeface="Times New Roman"/>
              </a:rPr>
              <a:t> </a:t>
            </a:r>
            <a:r>
              <a:rPr lang="en-US" sz="1800" err="1">
                <a:latin typeface="Arial"/>
                <a:ea typeface="Lato"/>
                <a:cs typeface="Times New Roman"/>
              </a:rPr>
              <a:t>xe</a:t>
            </a:r>
            <a:r>
              <a:rPr lang="en-US" sz="1800">
                <a:latin typeface="Arial"/>
                <a:ea typeface="Lato"/>
                <a:cs typeface="Times New Roman"/>
              </a:rPr>
              <a:t> </a:t>
            </a:r>
            <a:r>
              <a:rPr lang="en-US" sz="1800" err="1">
                <a:latin typeface="Arial"/>
                <a:ea typeface="Lato"/>
                <a:cs typeface="Times New Roman"/>
              </a:rPr>
              <a:t>chính</a:t>
            </a:r>
            <a:r>
              <a:rPr lang="en-US" sz="1800">
                <a:latin typeface="Arial"/>
                <a:ea typeface="Lato"/>
                <a:cs typeface="Times New Roman"/>
              </a:rPr>
              <a:t> </a:t>
            </a:r>
            <a:r>
              <a:rPr lang="en-US" sz="1800" err="1">
                <a:latin typeface="Arial"/>
                <a:ea typeface="Lato"/>
                <a:cs typeface="Times New Roman"/>
              </a:rPr>
              <a:t>xác</a:t>
            </a:r>
            <a:r>
              <a:rPr lang="en-US" sz="1800">
                <a:latin typeface="Arial"/>
                <a:ea typeface="Lato"/>
                <a:cs typeface="Times New Roman"/>
              </a:rPr>
              <a:t> </a:t>
            </a:r>
            <a:r>
              <a:rPr lang="en-US" sz="1800" err="1">
                <a:latin typeface="Arial"/>
                <a:ea typeface="Lato"/>
                <a:cs typeface="Times New Roman"/>
              </a:rPr>
              <a:t>nhất</a:t>
            </a:r>
            <a:r>
              <a:rPr lang="en-US" sz="1800">
                <a:latin typeface="Arial"/>
                <a:ea typeface="Lato"/>
                <a:cs typeface="Times New Roman"/>
              </a:rPr>
              <a:t> </a:t>
            </a:r>
            <a:r>
              <a:rPr lang="en-US" sz="1800" err="1">
                <a:latin typeface="Arial"/>
                <a:ea typeface="Lato"/>
                <a:cs typeface="Times New Roman"/>
              </a:rPr>
              <a:t>có</a:t>
            </a:r>
            <a:r>
              <a:rPr lang="en-US" sz="1800">
                <a:latin typeface="Arial"/>
                <a:ea typeface="Lato"/>
                <a:cs typeface="Times New Roman"/>
              </a:rPr>
              <a:t> </a:t>
            </a:r>
            <a:r>
              <a:rPr lang="en-US" sz="1800" err="1">
                <a:latin typeface="Arial"/>
                <a:ea typeface="Lato"/>
                <a:cs typeface="Times New Roman"/>
              </a:rPr>
              <a:t>thể</a:t>
            </a:r>
            <a:r>
              <a:rPr lang="en-US" sz="1800">
                <a:latin typeface="Arial"/>
                <a:ea typeface="Lato"/>
                <a:cs typeface="Times New Roman"/>
              </a:rPr>
              <a:t> </a:t>
            </a:r>
            <a:r>
              <a:rPr lang="en-US" sz="1800" err="1">
                <a:latin typeface="Arial"/>
                <a:ea typeface="Lato"/>
                <a:cs typeface="Times New Roman"/>
              </a:rPr>
              <a:t>dựa</a:t>
            </a:r>
            <a:r>
              <a:rPr lang="en-US" sz="1800">
                <a:latin typeface="Arial"/>
                <a:ea typeface="Lato"/>
                <a:cs typeface="Times New Roman"/>
              </a:rPr>
              <a:t> </a:t>
            </a:r>
            <a:r>
              <a:rPr lang="en-US" sz="1800" err="1">
                <a:latin typeface="Arial"/>
                <a:ea typeface="Lato"/>
                <a:cs typeface="Times New Roman"/>
              </a:rPr>
              <a:t>trên</a:t>
            </a:r>
            <a:r>
              <a:rPr lang="en-US" sz="1800">
                <a:latin typeface="Arial"/>
                <a:ea typeface="Lato"/>
                <a:cs typeface="Times New Roman"/>
              </a:rPr>
              <a:t> </a:t>
            </a:r>
            <a:r>
              <a:rPr lang="en-US" sz="1800" err="1">
                <a:latin typeface="Arial"/>
                <a:ea typeface="Lato"/>
                <a:cs typeface="Times New Roman"/>
              </a:rPr>
              <a:t>các</a:t>
            </a:r>
            <a:r>
              <a:rPr lang="en-US" sz="1800">
                <a:latin typeface="Arial"/>
                <a:ea typeface="Lato"/>
                <a:cs typeface="Times New Roman"/>
              </a:rPr>
              <a:t> </a:t>
            </a:r>
            <a:r>
              <a:rPr lang="en-US" sz="1800" err="1">
                <a:latin typeface="Arial"/>
                <a:ea typeface="Lato"/>
                <a:cs typeface="Times New Roman"/>
              </a:rPr>
              <a:t>tập</a:t>
            </a:r>
            <a:r>
              <a:rPr lang="en-US" sz="1800">
                <a:latin typeface="Arial"/>
                <a:ea typeface="Lato"/>
                <a:cs typeface="Times New Roman"/>
              </a:rPr>
              <a:t> </a:t>
            </a:r>
            <a:r>
              <a:rPr lang="en-US" sz="1800" err="1">
                <a:latin typeface="Arial"/>
                <a:ea typeface="Lato"/>
                <a:cs typeface="Times New Roman"/>
              </a:rPr>
              <a:t>dữ</a:t>
            </a:r>
            <a:r>
              <a:rPr lang="en-US" sz="1800">
                <a:latin typeface="Arial"/>
                <a:ea typeface="Lato"/>
                <a:cs typeface="Times New Roman"/>
              </a:rPr>
              <a:t> </a:t>
            </a:r>
            <a:r>
              <a:rPr lang="en-US" sz="1800" err="1">
                <a:latin typeface="Arial"/>
                <a:ea typeface="Lato"/>
                <a:cs typeface="Times New Roman"/>
              </a:rPr>
              <a:t>liệu</a:t>
            </a:r>
            <a:r>
              <a:rPr lang="en-US" sz="1800">
                <a:latin typeface="Arial"/>
                <a:ea typeface="Lato"/>
                <a:cs typeface="Times New Roman"/>
              </a:rPr>
              <a:t> </a:t>
            </a:r>
            <a:r>
              <a:rPr lang="en-US" sz="1800" err="1">
                <a:latin typeface="Arial"/>
                <a:ea typeface="Lato"/>
                <a:cs typeface="Times New Roman"/>
              </a:rPr>
              <a:t>lịch</a:t>
            </a:r>
            <a:r>
              <a:rPr lang="en-US" sz="1800">
                <a:latin typeface="Arial"/>
                <a:ea typeface="Lato"/>
                <a:cs typeface="Times New Roman"/>
              </a:rPr>
              <a:t> </a:t>
            </a:r>
            <a:r>
              <a:rPr lang="en-US" sz="1800" err="1">
                <a:latin typeface="Arial"/>
                <a:ea typeface="Lato"/>
                <a:cs typeface="Times New Roman"/>
              </a:rPr>
              <a:t>sử</a:t>
            </a:r>
            <a:r>
              <a:rPr lang="en-US" sz="1800">
                <a:latin typeface="Arial"/>
                <a:ea typeface="Lato"/>
                <a:cs typeface="Times New Roman"/>
              </a:rPr>
              <a:t>, </a:t>
            </a:r>
            <a:r>
              <a:rPr lang="en-US" sz="1800" err="1">
                <a:latin typeface="Arial"/>
                <a:ea typeface="Lato"/>
                <a:cs typeface="Times New Roman"/>
              </a:rPr>
              <a:t>hỗ</a:t>
            </a:r>
            <a:r>
              <a:rPr lang="en-US" sz="1800">
                <a:latin typeface="Arial"/>
                <a:ea typeface="Lato"/>
                <a:cs typeface="Times New Roman"/>
              </a:rPr>
              <a:t> </a:t>
            </a:r>
            <a:r>
              <a:rPr lang="en-US" sz="1800" err="1">
                <a:latin typeface="Arial"/>
                <a:ea typeface="Lato"/>
                <a:cs typeface="Times New Roman"/>
              </a:rPr>
              <a:t>trợ</a:t>
            </a:r>
            <a:r>
              <a:rPr lang="en-US" sz="1800">
                <a:latin typeface="Arial"/>
                <a:ea typeface="Lato"/>
                <a:cs typeface="Times New Roman"/>
              </a:rPr>
              <a:t> </a:t>
            </a:r>
            <a:r>
              <a:rPr lang="en-US" sz="1800" err="1">
                <a:latin typeface="Arial"/>
                <a:ea typeface="Lato"/>
                <a:cs typeface="Times New Roman"/>
              </a:rPr>
              <a:t>người</a:t>
            </a:r>
            <a:r>
              <a:rPr lang="en-US" sz="1800">
                <a:latin typeface="Arial"/>
                <a:ea typeface="Lato"/>
                <a:cs typeface="Times New Roman"/>
              </a:rPr>
              <a:t> </a:t>
            </a:r>
            <a:r>
              <a:rPr lang="en-US" sz="1800" err="1">
                <a:latin typeface="Arial"/>
                <a:ea typeface="Lato"/>
                <a:cs typeface="Times New Roman"/>
              </a:rPr>
              <a:t>dùng</a:t>
            </a:r>
            <a:r>
              <a:rPr lang="en-US" sz="1800">
                <a:latin typeface="Arial"/>
                <a:ea typeface="Lato"/>
                <a:cs typeface="Times New Roman"/>
              </a:rPr>
              <a:t> </a:t>
            </a:r>
            <a:r>
              <a:rPr lang="en-US" sz="1800" err="1">
                <a:latin typeface="Arial"/>
                <a:ea typeface="Lato"/>
                <a:cs typeface="Times New Roman"/>
              </a:rPr>
              <a:t>tìm</a:t>
            </a:r>
            <a:r>
              <a:rPr lang="en-US" sz="1800">
                <a:latin typeface="Arial"/>
                <a:ea typeface="Lato"/>
                <a:cs typeface="Times New Roman"/>
              </a:rPr>
              <a:t> </a:t>
            </a:r>
            <a:r>
              <a:rPr lang="en-US" sz="1800" err="1">
                <a:latin typeface="Arial"/>
                <a:ea typeface="Lato"/>
                <a:cs typeface="Times New Roman"/>
              </a:rPr>
              <a:t>kiếm</a:t>
            </a:r>
            <a:r>
              <a:rPr lang="en-US" sz="1800">
                <a:latin typeface="Arial"/>
                <a:ea typeface="Lato"/>
                <a:cs typeface="Times New Roman"/>
              </a:rPr>
              <a:t> </a:t>
            </a:r>
            <a:r>
              <a:rPr lang="en-US" sz="1800" err="1">
                <a:latin typeface="Arial"/>
                <a:ea typeface="Lato"/>
                <a:cs typeface="Times New Roman"/>
              </a:rPr>
              <a:t>những</a:t>
            </a:r>
            <a:r>
              <a:rPr lang="en-US" sz="1800">
                <a:latin typeface="Arial"/>
                <a:ea typeface="Lato"/>
                <a:cs typeface="Times New Roman"/>
              </a:rPr>
              <a:t> </a:t>
            </a:r>
            <a:r>
              <a:rPr lang="en-US" sz="1800" err="1">
                <a:latin typeface="Arial"/>
                <a:ea typeface="Lato"/>
                <a:cs typeface="Times New Roman"/>
              </a:rPr>
              <a:t>chiếc</a:t>
            </a:r>
            <a:r>
              <a:rPr lang="en-US" sz="1800">
                <a:latin typeface="Arial"/>
                <a:ea typeface="Lato"/>
                <a:cs typeface="Times New Roman"/>
              </a:rPr>
              <a:t> </a:t>
            </a:r>
            <a:r>
              <a:rPr lang="en-US" sz="1800" err="1">
                <a:latin typeface="Arial"/>
                <a:ea typeface="Lato"/>
                <a:cs typeface="Times New Roman"/>
              </a:rPr>
              <a:t>xe</a:t>
            </a:r>
            <a:r>
              <a:rPr lang="en-US" sz="1800">
                <a:latin typeface="Arial"/>
                <a:ea typeface="Lato"/>
                <a:cs typeface="Times New Roman"/>
              </a:rPr>
              <a:t> </a:t>
            </a:r>
            <a:r>
              <a:rPr lang="en-US" sz="1800" err="1">
                <a:latin typeface="Arial"/>
                <a:ea typeface="Lato"/>
                <a:cs typeface="Times New Roman"/>
              </a:rPr>
              <a:t>trong</a:t>
            </a:r>
            <a:r>
              <a:rPr lang="en-US" sz="1800">
                <a:latin typeface="Arial"/>
                <a:ea typeface="Lato"/>
                <a:cs typeface="Times New Roman"/>
              </a:rPr>
              <a:t> </a:t>
            </a:r>
            <a:r>
              <a:rPr lang="en-US" sz="1800" err="1">
                <a:latin typeface="Arial"/>
                <a:ea typeface="Lato"/>
                <a:cs typeface="Times New Roman"/>
              </a:rPr>
              <a:t>mức</a:t>
            </a:r>
            <a:r>
              <a:rPr lang="en-US" sz="1800">
                <a:latin typeface="Arial"/>
                <a:ea typeface="Lato"/>
                <a:cs typeface="Times New Roman"/>
              </a:rPr>
              <a:t> </a:t>
            </a:r>
            <a:r>
              <a:rPr lang="en-US" sz="1800" err="1">
                <a:latin typeface="Arial"/>
                <a:ea typeface="Lato"/>
                <a:cs typeface="Times New Roman"/>
              </a:rPr>
              <a:t>giá</a:t>
            </a:r>
            <a:r>
              <a:rPr lang="en-US" sz="1800">
                <a:latin typeface="Arial"/>
                <a:ea typeface="Lato"/>
                <a:cs typeface="Times New Roman"/>
              </a:rPr>
              <a:t> </a:t>
            </a:r>
            <a:r>
              <a:rPr lang="en-US" sz="1800" err="1">
                <a:latin typeface="Arial"/>
                <a:ea typeface="Lato"/>
                <a:cs typeface="Times New Roman"/>
              </a:rPr>
              <a:t>mong</a:t>
            </a:r>
            <a:r>
              <a:rPr lang="en-US" sz="1800">
                <a:latin typeface="Arial"/>
                <a:ea typeface="Lato"/>
                <a:cs typeface="Times New Roman"/>
              </a:rPr>
              <a:t> </a:t>
            </a:r>
            <a:r>
              <a:rPr lang="en-US" sz="1800" err="1">
                <a:latin typeface="Arial"/>
                <a:ea typeface="Lato"/>
                <a:cs typeface="Times New Roman"/>
              </a:rPr>
              <a:t>muốn</a:t>
            </a:r>
            <a:endParaRPr lang="en-US" sz="1800">
              <a:latin typeface="Arial"/>
              <a:ea typeface="Lato"/>
              <a:cs typeface="Times New Roman"/>
            </a:endParaRPr>
          </a:p>
          <a:p>
            <a:r>
              <a:rPr lang="en-US" sz="2000" b="1" i="1" err="1">
                <a:latin typeface="Arial"/>
                <a:ea typeface="Lato"/>
                <a:cs typeface="Times New Roman"/>
              </a:rPr>
              <a:t>Đối</a:t>
            </a:r>
            <a:r>
              <a:rPr lang="en-US" sz="2000" b="1" i="1">
                <a:latin typeface="Arial"/>
                <a:ea typeface="Lato"/>
                <a:cs typeface="Times New Roman"/>
              </a:rPr>
              <a:t> </a:t>
            </a:r>
            <a:r>
              <a:rPr lang="en-US" sz="2000" b="1" i="1" err="1">
                <a:latin typeface="Arial"/>
                <a:ea typeface="Lato"/>
                <a:cs typeface="Times New Roman"/>
              </a:rPr>
              <a:t>tượng</a:t>
            </a:r>
            <a:r>
              <a:rPr lang="en-US" sz="2000" b="1" i="1">
                <a:latin typeface="Arial"/>
                <a:ea typeface="Lato"/>
                <a:cs typeface="Times New Roman"/>
              </a:rPr>
              <a:t> </a:t>
            </a:r>
            <a:r>
              <a:rPr lang="en-US" sz="2000" b="1" i="1" err="1">
                <a:latin typeface="Arial"/>
                <a:ea typeface="Lato"/>
                <a:cs typeface="Times New Roman"/>
              </a:rPr>
              <a:t>sử</a:t>
            </a:r>
            <a:r>
              <a:rPr lang="en-US" sz="2000" b="1" i="1">
                <a:latin typeface="Arial"/>
                <a:ea typeface="Lato"/>
                <a:cs typeface="Times New Roman"/>
              </a:rPr>
              <a:t> </a:t>
            </a:r>
            <a:r>
              <a:rPr lang="en-US" sz="2000" b="1" i="1" err="1">
                <a:latin typeface="Arial"/>
                <a:ea typeface="Lato"/>
                <a:cs typeface="Times New Roman"/>
              </a:rPr>
              <a:t>dụng</a:t>
            </a:r>
            <a:r>
              <a:rPr lang="en-US" sz="2000" b="1" i="1">
                <a:latin typeface="Arial"/>
                <a:ea typeface="Lato"/>
                <a:cs typeface="Times New Roman"/>
              </a:rPr>
              <a:t>:</a:t>
            </a:r>
            <a:r>
              <a:rPr lang="en-US" sz="2000">
                <a:latin typeface="Arial"/>
                <a:ea typeface="Lato"/>
                <a:cs typeface="Times New Roman"/>
              </a:rPr>
              <a:t> </a:t>
            </a:r>
          </a:p>
          <a:p>
            <a:pPr marL="0" indent="0">
              <a:buNone/>
            </a:pPr>
            <a:r>
              <a:rPr lang="en-US" sz="2000">
                <a:latin typeface="Arial"/>
                <a:ea typeface="Lato"/>
                <a:cs typeface="Times New Roman"/>
              </a:rPr>
              <a:t>        </a:t>
            </a:r>
            <a:r>
              <a:rPr lang="en-US" sz="1800">
                <a:latin typeface="Arial"/>
                <a:ea typeface="Lato"/>
                <a:cs typeface="Times New Roman"/>
              </a:rPr>
              <a:t>-  Người </a:t>
            </a:r>
            <a:r>
              <a:rPr lang="en-US" sz="1800" err="1">
                <a:latin typeface="Arial"/>
                <a:ea typeface="Lato"/>
                <a:cs typeface="Times New Roman"/>
              </a:rPr>
              <a:t>mua</a:t>
            </a:r>
            <a:r>
              <a:rPr lang="en-US" sz="1800">
                <a:latin typeface="Arial"/>
                <a:ea typeface="Lato"/>
                <a:cs typeface="Times New Roman"/>
              </a:rPr>
              <a:t> xe cũ</a:t>
            </a:r>
          </a:p>
          <a:p>
            <a:pPr marL="0" indent="0">
              <a:buNone/>
            </a:pPr>
            <a:r>
              <a:rPr lang="en-US" sz="1800">
                <a:latin typeface="Arial"/>
                <a:ea typeface="Lato"/>
                <a:cs typeface="Arial"/>
              </a:rPr>
              <a:t>    -  </a:t>
            </a:r>
            <a:r>
              <a:rPr lang="en-US" sz="1800" err="1">
                <a:latin typeface="Arial"/>
                <a:ea typeface="Lato"/>
                <a:cs typeface="Arial"/>
              </a:rPr>
              <a:t>Đại</a:t>
            </a:r>
            <a:r>
              <a:rPr lang="en-US" sz="1800">
                <a:latin typeface="Arial"/>
                <a:ea typeface="Lato"/>
                <a:cs typeface="Arial"/>
              </a:rPr>
              <a:t> </a:t>
            </a:r>
            <a:r>
              <a:rPr lang="en-US" sz="1800" err="1">
                <a:latin typeface="Arial"/>
                <a:ea typeface="Lato"/>
                <a:cs typeface="Arial"/>
              </a:rPr>
              <a:t>lý</a:t>
            </a:r>
            <a:r>
              <a:rPr lang="en-US" sz="1800">
                <a:latin typeface="Arial"/>
                <a:ea typeface="Lato"/>
                <a:cs typeface="Arial"/>
              </a:rPr>
              <a:t> </a:t>
            </a:r>
            <a:r>
              <a:rPr lang="en-US" sz="1800" err="1">
                <a:latin typeface="Arial"/>
                <a:ea typeface="Lato"/>
                <a:cs typeface="Times New Roman"/>
              </a:rPr>
              <a:t>xe</a:t>
            </a:r>
            <a:r>
              <a:rPr lang="en-US" sz="1800">
                <a:latin typeface="Arial"/>
                <a:ea typeface="Lato"/>
                <a:cs typeface="Times New Roman"/>
              </a:rPr>
              <a:t> </a:t>
            </a:r>
            <a:r>
              <a:rPr lang="en-US" sz="1800" err="1">
                <a:latin typeface="Arial"/>
                <a:ea typeface="Lato"/>
                <a:cs typeface="Times New Roman"/>
              </a:rPr>
              <a:t>cũ</a:t>
            </a:r>
            <a:endParaRPr lang="en-US" sz="1800">
              <a:latin typeface="Arial"/>
              <a:ea typeface="Lato"/>
              <a:cs typeface="Times New Roman"/>
            </a:endParaRPr>
          </a:p>
        </p:txBody>
      </p:sp>
    </p:spTree>
    <p:extLst>
      <p:ext uri="{BB962C8B-B14F-4D97-AF65-F5344CB8AC3E}">
        <p14:creationId xmlns:p14="http://schemas.microsoft.com/office/powerpoint/2010/main" val="29236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4" name="Content Placeholder 3">
            <a:extLst>
              <a:ext uri="{FF2B5EF4-FFF2-40B4-BE49-F238E27FC236}">
                <a16:creationId xmlns:a16="http://schemas.microsoft.com/office/drawing/2014/main" id="{E62E6E8B-CA6C-55F9-B624-AB2BC25AF2A3}"/>
              </a:ext>
            </a:extLst>
          </p:cNvPr>
          <p:cNvSpPr>
            <a:spLocks noGrp="1"/>
          </p:cNvSpPr>
          <p:nvPr>
            <p:ph sz="half" idx="2"/>
          </p:nvPr>
        </p:nvSpPr>
        <p:spPr/>
        <p:txBody>
          <a:bodyPr lIns="91440" tIns="45720" rIns="91440" bIns="45720" anchor="t"/>
          <a:lstStyle/>
          <a:p>
            <a:endParaRPr lang="en-US" sz="1800">
              <a:latin typeface="Arial"/>
              <a:ea typeface="Lato"/>
              <a:cs typeface="Times New Roman"/>
            </a:endParaRPr>
          </a:p>
          <a:p>
            <a:endParaRPr lang="en-US" sz="2000" b="1" i="1">
              <a:latin typeface="Arial"/>
              <a:ea typeface="Lato"/>
              <a:cs typeface="Times New Roman"/>
            </a:endParaRPr>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lIns="91440" tIns="45720" rIns="91440" bIns="45720" anchor="t"/>
          <a:lstStyle/>
          <a:p>
            <a:r>
              <a:rPr lang="en-US">
                <a:latin typeface="Lato"/>
                <a:ea typeface="Lato"/>
                <a:cs typeface="Lato"/>
              </a:rPr>
              <a:t>III.  Tiền </a:t>
            </a:r>
            <a:r>
              <a:rPr lang="en-US" err="1">
                <a:latin typeface="Lato"/>
                <a:ea typeface="Lato"/>
                <a:cs typeface="Lato"/>
              </a:rPr>
              <a:t>xử</a:t>
            </a:r>
            <a:r>
              <a:rPr lang="en-US">
                <a:latin typeface="Lato"/>
                <a:ea typeface="Lato"/>
                <a:cs typeface="Lato"/>
              </a:rPr>
              <a:t> </a:t>
            </a:r>
            <a:r>
              <a:rPr lang="en-US" err="1">
                <a:latin typeface="Lato"/>
                <a:ea typeface="Lato"/>
                <a:cs typeface="Lato"/>
              </a:rPr>
              <a:t>lý</a:t>
            </a:r>
            <a:r>
              <a:rPr lang="en-US">
                <a:latin typeface="Lato"/>
                <a:ea typeface="Lato"/>
                <a:cs typeface="Lato"/>
              </a:rPr>
              <a:t> </a:t>
            </a:r>
            <a:r>
              <a:rPr lang="en-US" err="1">
                <a:latin typeface="Lato"/>
                <a:ea typeface="Lato"/>
                <a:cs typeface="Lato"/>
              </a:rPr>
              <a:t>dữ</a:t>
            </a:r>
            <a:r>
              <a:rPr lang="en-US">
                <a:latin typeface="Lato"/>
                <a:ea typeface="Lato"/>
                <a:cs typeface="Lato"/>
              </a:rPr>
              <a:t> </a:t>
            </a:r>
            <a:r>
              <a:rPr lang="en-US" err="1">
                <a:latin typeface="Lato"/>
                <a:ea typeface="Lato"/>
                <a:cs typeface="Lato"/>
              </a:rPr>
              <a:t>liệu</a:t>
            </a:r>
            <a:endParaRPr lang="en-US" err="1"/>
          </a:p>
        </p:txBody>
      </p:sp>
      <p:sp>
        <p:nvSpPr>
          <p:cNvPr id="9" name="Content Placeholder 6">
            <a:extLst>
              <a:ext uri="{FF2B5EF4-FFF2-40B4-BE49-F238E27FC236}">
                <a16:creationId xmlns:a16="http://schemas.microsoft.com/office/drawing/2014/main" id="{950BC657-6406-A334-E349-90E53FE9372A}"/>
              </a:ext>
            </a:extLst>
          </p:cNvPr>
          <p:cNvSpPr txBox="1">
            <a:spLocks/>
          </p:cNvSpPr>
          <p:nvPr/>
        </p:nvSpPr>
        <p:spPr>
          <a:xfrm>
            <a:off x="4712292" y="1247970"/>
            <a:ext cx="4226961" cy="34180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Arial"/>
                <a:ea typeface="Lato"/>
                <a:cs typeface="Arial"/>
              </a:rPr>
              <a:t>            </a:t>
            </a:r>
            <a:endParaRPr lang="en-US" sz="2000" b="1">
              <a:latin typeface="Arial"/>
            </a:endParaRPr>
          </a:p>
          <a:p>
            <a:pPr marL="0" indent="0">
              <a:buFont typeface="Arial" panose="020B0604020202020204" pitchFamily="34" charset="0"/>
              <a:buNone/>
            </a:pPr>
            <a:br>
              <a:rPr lang="en-US"/>
            </a:br>
            <a:endParaRPr lang="en-US"/>
          </a:p>
          <a:p>
            <a:pPr marL="0" indent="0">
              <a:buFont typeface="Arial" panose="020B0604020202020204" pitchFamily="34" charset="0"/>
              <a:buNone/>
            </a:pPr>
            <a:br>
              <a:rPr lang="en-US"/>
            </a:br>
            <a:br>
              <a:rPr lang="en-US"/>
            </a:br>
            <a:endParaRPr lang="en-US"/>
          </a:p>
          <a:p>
            <a:pPr marL="0" indent="0">
              <a:buFont typeface="Arial" panose="020B0604020202020204" pitchFamily="34" charset="0"/>
              <a:buNone/>
            </a:pPr>
            <a:r>
              <a:rPr lang="en-US" sz="1400">
                <a:latin typeface="Times New Roman"/>
                <a:ea typeface="Lato"/>
                <a:cs typeface="Times New Roman"/>
              </a:rPr>
              <a:t>  </a:t>
            </a:r>
            <a:r>
              <a:rPr lang="en-US" sz="1800">
                <a:latin typeface="Arial"/>
                <a:ea typeface="Lato"/>
                <a:cs typeface="Times New Roman"/>
              </a:rPr>
              <a:t> </a:t>
            </a:r>
            <a:endParaRPr lang="en-US" sz="1800">
              <a:latin typeface="Arial"/>
              <a:cs typeface="Times New Roman"/>
            </a:endParaRPr>
          </a:p>
          <a:p>
            <a:pPr marL="0" indent="0">
              <a:buFont typeface="Arial" panose="020B0604020202020204" pitchFamily="34" charset="0"/>
              <a:buNone/>
            </a:pPr>
            <a:br>
              <a:rPr lang="en-US"/>
            </a:br>
            <a:r>
              <a:rPr lang="en-US">
                <a:latin typeface="Lato"/>
                <a:ea typeface="Lato"/>
                <a:cs typeface="Lato"/>
              </a:rPr>
              <a:t> </a:t>
            </a:r>
            <a:endParaRPr lang="en-US"/>
          </a:p>
        </p:txBody>
      </p:sp>
      <p:sp>
        <p:nvSpPr>
          <p:cNvPr id="12" name="Hộp Văn bản 11">
            <a:extLst>
              <a:ext uri="{FF2B5EF4-FFF2-40B4-BE49-F238E27FC236}">
                <a16:creationId xmlns:a16="http://schemas.microsoft.com/office/drawing/2014/main" id="{E09CA66E-51CE-5435-F764-6BD4E67980D3}"/>
              </a:ext>
            </a:extLst>
          </p:cNvPr>
          <p:cNvSpPr txBox="1"/>
          <p:nvPr/>
        </p:nvSpPr>
        <p:spPr>
          <a:xfrm>
            <a:off x="235077" y="1243900"/>
            <a:ext cx="8682057" cy="984885"/>
          </a:xfrm>
          <a:prstGeom prst="rect">
            <a:avLst/>
          </a:prstGeom>
          <a:noFill/>
        </p:spPr>
        <p:txBody>
          <a:bodyPr wrap="square" lIns="91440" tIns="45720" rIns="91440" bIns="45720" rtlCol="0" anchor="t">
            <a:spAutoFit/>
          </a:bodyPr>
          <a:lstStyle/>
          <a:p>
            <a:pPr marL="342900" indent="-342900">
              <a:buAutoNum type="arabicPeriod"/>
            </a:pPr>
            <a:r>
              <a:rPr lang="en-US" sz="2000" b="1">
                <a:latin typeface="Arial"/>
                <a:ea typeface="Lato"/>
                <a:cs typeface="Arial"/>
              </a:rPr>
              <a:t>Thu </a:t>
            </a:r>
            <a:r>
              <a:rPr lang="en-US" sz="2000" b="1" err="1">
                <a:latin typeface="Arial"/>
                <a:ea typeface="Lato"/>
                <a:cs typeface="Arial"/>
              </a:rPr>
              <a:t>thập</a:t>
            </a:r>
            <a:r>
              <a:rPr lang="en-US" sz="2000" b="1">
                <a:latin typeface="Arial"/>
                <a:ea typeface="Lato"/>
                <a:cs typeface="Arial"/>
              </a:rPr>
              <a:t> </a:t>
            </a:r>
            <a:r>
              <a:rPr lang="en-US" sz="2000" b="1" err="1">
                <a:latin typeface="Arial"/>
                <a:ea typeface="Lato"/>
                <a:cs typeface="Arial"/>
              </a:rPr>
              <a:t>dữ</a:t>
            </a:r>
            <a:r>
              <a:rPr lang="en-US" sz="2000" b="1">
                <a:latin typeface="Arial"/>
                <a:ea typeface="Lato"/>
                <a:cs typeface="Arial"/>
              </a:rPr>
              <a:t> </a:t>
            </a:r>
            <a:r>
              <a:rPr lang="en-US" sz="2000" b="1" err="1">
                <a:latin typeface="Arial"/>
                <a:ea typeface="Lato"/>
                <a:cs typeface="Arial"/>
              </a:rPr>
              <a:t>liệu</a:t>
            </a:r>
            <a:r>
              <a:rPr lang="en-US" sz="2000" b="1">
                <a:latin typeface="Arial"/>
                <a:ea typeface="Lato"/>
                <a:cs typeface="Arial"/>
              </a:rPr>
              <a:t>:</a:t>
            </a:r>
          </a:p>
          <a:p>
            <a:r>
              <a:rPr lang="en-US" sz="2000" b="1">
                <a:latin typeface="Arial"/>
                <a:ea typeface="Lato"/>
                <a:cs typeface="Arial"/>
              </a:rPr>
              <a:t> </a:t>
            </a:r>
            <a:r>
              <a:rPr lang="en-US" err="1">
                <a:latin typeface="Arial"/>
                <a:ea typeface="Lato"/>
                <a:cs typeface="Times New Roman"/>
              </a:rPr>
              <a:t>Dữ</a:t>
            </a:r>
            <a:r>
              <a:rPr lang="en-US">
                <a:latin typeface="Arial"/>
                <a:ea typeface="Lato"/>
                <a:cs typeface="Times New Roman"/>
              </a:rPr>
              <a:t> </a:t>
            </a:r>
            <a:r>
              <a:rPr lang="en-US" err="1">
                <a:latin typeface="Arial"/>
                <a:ea typeface="Lato"/>
                <a:cs typeface="Times New Roman"/>
              </a:rPr>
              <a:t>liệu</a:t>
            </a:r>
            <a:r>
              <a:rPr lang="en-US">
                <a:latin typeface="Arial"/>
                <a:ea typeface="Lato"/>
                <a:cs typeface="Times New Roman"/>
              </a:rPr>
              <a:t> </a:t>
            </a:r>
            <a:r>
              <a:rPr lang="en-US" err="1">
                <a:latin typeface="Arial"/>
                <a:ea typeface="Lato"/>
                <a:cs typeface="Times New Roman"/>
              </a:rPr>
              <a:t>được</a:t>
            </a:r>
            <a:r>
              <a:rPr lang="en-US">
                <a:latin typeface="Arial"/>
                <a:ea typeface="Lato"/>
                <a:cs typeface="Times New Roman"/>
              </a:rPr>
              <a:t> crawl </a:t>
            </a:r>
            <a:r>
              <a:rPr lang="en-US" err="1">
                <a:latin typeface="Arial"/>
                <a:ea typeface="Lato"/>
                <a:cs typeface="Times New Roman"/>
              </a:rPr>
              <a:t>từ</a:t>
            </a:r>
            <a:r>
              <a:rPr lang="en-US">
                <a:latin typeface="Arial"/>
                <a:ea typeface="Lato"/>
                <a:cs typeface="Times New Roman"/>
              </a:rPr>
              <a:t> </a:t>
            </a:r>
            <a:r>
              <a:rPr lang="en-US" err="1">
                <a:latin typeface="Arial"/>
                <a:ea typeface="Lato"/>
                <a:cs typeface="Times New Roman"/>
              </a:rPr>
              <a:t>trang</a:t>
            </a:r>
            <a:r>
              <a:rPr lang="en-US">
                <a:latin typeface="Arial"/>
                <a:ea typeface="Lato"/>
                <a:cs typeface="Times New Roman"/>
              </a:rPr>
              <a:t> </a:t>
            </a:r>
            <a:r>
              <a:rPr lang="en-US">
                <a:latin typeface="Arial"/>
                <a:ea typeface="Lato"/>
                <a:cs typeface="Times New Roman"/>
                <a:hlinkClick r:id="rId2"/>
              </a:rPr>
              <a:t>https://xe.chotot.com/mua-ban-oto</a:t>
            </a:r>
            <a:endParaRPr lang="vi-VN">
              <a:latin typeface="Arial"/>
              <a:ea typeface="Lato"/>
              <a:cs typeface="Times New Roman"/>
            </a:endParaRPr>
          </a:p>
          <a:p>
            <a:r>
              <a:rPr lang="vi-VN">
                <a:latin typeface="Arial"/>
                <a:ea typeface="Lato"/>
                <a:cs typeface="Times New Roman"/>
              </a:rPr>
              <a:t>    Thư viện sử dụng: Beautiful Soup</a:t>
            </a:r>
            <a:endParaRPr lang="en-US">
              <a:latin typeface="Arial"/>
              <a:ea typeface="Lato"/>
              <a:cs typeface="Times New Roman"/>
            </a:endParaRPr>
          </a:p>
        </p:txBody>
      </p:sp>
      <p:pic>
        <p:nvPicPr>
          <p:cNvPr id="6" name="Picture 5">
            <a:extLst>
              <a:ext uri="{FF2B5EF4-FFF2-40B4-BE49-F238E27FC236}">
                <a16:creationId xmlns:a16="http://schemas.microsoft.com/office/drawing/2014/main" id="{BEFF4EFF-8B4B-0023-9852-76157BFBDC78}"/>
              </a:ext>
            </a:extLst>
          </p:cNvPr>
          <p:cNvPicPr>
            <a:picLocks noChangeAspect="1"/>
          </p:cNvPicPr>
          <p:nvPr/>
        </p:nvPicPr>
        <p:blipFill>
          <a:blip r:embed="rId3"/>
          <a:stretch>
            <a:fillRect/>
          </a:stretch>
        </p:blipFill>
        <p:spPr>
          <a:xfrm>
            <a:off x="0" y="2308620"/>
            <a:ext cx="9144000" cy="3786848"/>
          </a:xfrm>
          <a:prstGeom prst="rect">
            <a:avLst/>
          </a:prstGeom>
        </p:spPr>
      </p:pic>
    </p:spTree>
    <p:extLst>
      <p:ext uri="{BB962C8B-B14F-4D97-AF65-F5344CB8AC3E}">
        <p14:creationId xmlns:p14="http://schemas.microsoft.com/office/powerpoint/2010/main" val="3390433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68251-355B-697F-96B3-5C6BF0B8D3E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BDDA99-AF15-8291-49BF-CA852C9654CB}"/>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4" name="Content Placeholder 3">
            <a:extLst>
              <a:ext uri="{FF2B5EF4-FFF2-40B4-BE49-F238E27FC236}">
                <a16:creationId xmlns:a16="http://schemas.microsoft.com/office/drawing/2014/main" id="{3E2E644A-801A-DB9C-1606-6C45ED4EDD89}"/>
              </a:ext>
            </a:extLst>
          </p:cNvPr>
          <p:cNvSpPr>
            <a:spLocks noGrp="1"/>
          </p:cNvSpPr>
          <p:nvPr>
            <p:ph sz="half" idx="2"/>
          </p:nvPr>
        </p:nvSpPr>
        <p:spPr/>
        <p:txBody>
          <a:bodyPr lIns="91440" tIns="45720" rIns="91440" bIns="45720" anchor="t"/>
          <a:lstStyle/>
          <a:p>
            <a:endParaRPr lang="en-US" sz="1800">
              <a:latin typeface="Arial"/>
              <a:ea typeface="Lato"/>
              <a:cs typeface="Times New Roman"/>
            </a:endParaRPr>
          </a:p>
          <a:p>
            <a:endParaRPr lang="en-US" sz="2000" b="1" i="1">
              <a:latin typeface="Arial"/>
              <a:ea typeface="Lato"/>
              <a:cs typeface="Times New Roman"/>
            </a:endParaRPr>
          </a:p>
        </p:txBody>
      </p:sp>
      <p:sp>
        <p:nvSpPr>
          <p:cNvPr id="5" name="Title 4">
            <a:extLst>
              <a:ext uri="{FF2B5EF4-FFF2-40B4-BE49-F238E27FC236}">
                <a16:creationId xmlns:a16="http://schemas.microsoft.com/office/drawing/2014/main" id="{66371ABD-11BD-C72F-F107-662471D7CFE4}"/>
              </a:ext>
            </a:extLst>
          </p:cNvPr>
          <p:cNvSpPr>
            <a:spLocks noGrp="1"/>
          </p:cNvSpPr>
          <p:nvPr>
            <p:ph type="title"/>
          </p:nvPr>
        </p:nvSpPr>
        <p:spPr/>
        <p:txBody>
          <a:bodyPr lIns="91440" tIns="45720" rIns="91440" bIns="45720" anchor="t"/>
          <a:lstStyle/>
          <a:p>
            <a:r>
              <a:rPr lang="en-US">
                <a:latin typeface="Lato"/>
                <a:ea typeface="Lato"/>
                <a:cs typeface="Lato"/>
              </a:rPr>
              <a:t>III.  Tiền </a:t>
            </a:r>
            <a:r>
              <a:rPr lang="en-US" err="1">
                <a:latin typeface="Lato"/>
                <a:ea typeface="Lato"/>
                <a:cs typeface="Lato"/>
              </a:rPr>
              <a:t>xử</a:t>
            </a:r>
            <a:r>
              <a:rPr lang="en-US">
                <a:latin typeface="Lato"/>
                <a:ea typeface="Lato"/>
                <a:cs typeface="Lato"/>
              </a:rPr>
              <a:t> </a:t>
            </a:r>
            <a:r>
              <a:rPr lang="en-US" err="1">
                <a:latin typeface="Lato"/>
                <a:ea typeface="Lato"/>
                <a:cs typeface="Lato"/>
              </a:rPr>
              <a:t>lý</a:t>
            </a:r>
            <a:r>
              <a:rPr lang="en-US">
                <a:latin typeface="Lato"/>
                <a:ea typeface="Lato"/>
                <a:cs typeface="Lato"/>
              </a:rPr>
              <a:t> </a:t>
            </a:r>
            <a:r>
              <a:rPr lang="en-US" err="1">
                <a:latin typeface="Lato"/>
                <a:ea typeface="Lato"/>
                <a:cs typeface="Lato"/>
              </a:rPr>
              <a:t>dữ</a:t>
            </a:r>
            <a:r>
              <a:rPr lang="en-US">
                <a:latin typeface="Lato"/>
                <a:ea typeface="Lato"/>
                <a:cs typeface="Lato"/>
              </a:rPr>
              <a:t> </a:t>
            </a:r>
            <a:r>
              <a:rPr lang="en-US" err="1">
                <a:latin typeface="Lato"/>
                <a:ea typeface="Lato"/>
                <a:cs typeface="Lato"/>
              </a:rPr>
              <a:t>liệu</a:t>
            </a:r>
            <a:endParaRPr lang="en-US" err="1"/>
          </a:p>
        </p:txBody>
      </p:sp>
      <p:sp>
        <p:nvSpPr>
          <p:cNvPr id="9" name="Content Placeholder 6">
            <a:extLst>
              <a:ext uri="{FF2B5EF4-FFF2-40B4-BE49-F238E27FC236}">
                <a16:creationId xmlns:a16="http://schemas.microsoft.com/office/drawing/2014/main" id="{1F7BBC67-F9B7-C68E-33B3-40E507F3DF65}"/>
              </a:ext>
            </a:extLst>
          </p:cNvPr>
          <p:cNvSpPr txBox="1">
            <a:spLocks/>
          </p:cNvSpPr>
          <p:nvPr/>
        </p:nvSpPr>
        <p:spPr>
          <a:xfrm>
            <a:off x="4712292" y="1247970"/>
            <a:ext cx="4226961" cy="34180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Arial"/>
                <a:ea typeface="Lato"/>
                <a:cs typeface="Arial"/>
              </a:rPr>
              <a:t>            </a:t>
            </a:r>
            <a:endParaRPr lang="en-US" sz="2000" b="1">
              <a:latin typeface="Arial"/>
            </a:endParaRPr>
          </a:p>
          <a:p>
            <a:pPr marL="0" indent="0">
              <a:buFont typeface="Arial" panose="020B0604020202020204" pitchFamily="34" charset="0"/>
              <a:buNone/>
            </a:pPr>
            <a:br>
              <a:rPr lang="en-US"/>
            </a:br>
            <a:endParaRPr lang="en-US"/>
          </a:p>
          <a:p>
            <a:pPr marL="0" indent="0">
              <a:buFont typeface="Arial" panose="020B0604020202020204" pitchFamily="34" charset="0"/>
              <a:buNone/>
            </a:pPr>
            <a:br>
              <a:rPr lang="en-US"/>
            </a:br>
            <a:br>
              <a:rPr lang="en-US"/>
            </a:br>
            <a:endParaRPr lang="en-US"/>
          </a:p>
          <a:p>
            <a:pPr marL="0" indent="0">
              <a:buFont typeface="Arial" panose="020B0604020202020204" pitchFamily="34" charset="0"/>
              <a:buNone/>
            </a:pPr>
            <a:r>
              <a:rPr lang="en-US" sz="1400">
                <a:latin typeface="Times New Roman"/>
                <a:ea typeface="Lato"/>
                <a:cs typeface="Times New Roman"/>
              </a:rPr>
              <a:t>  </a:t>
            </a:r>
            <a:r>
              <a:rPr lang="en-US" sz="1800">
                <a:latin typeface="Arial"/>
                <a:ea typeface="Lato"/>
                <a:cs typeface="Times New Roman"/>
              </a:rPr>
              <a:t> </a:t>
            </a:r>
            <a:endParaRPr lang="en-US" sz="1800">
              <a:latin typeface="Arial"/>
              <a:cs typeface="Times New Roman"/>
            </a:endParaRPr>
          </a:p>
          <a:p>
            <a:pPr marL="0" indent="0">
              <a:buFont typeface="Arial" panose="020B0604020202020204" pitchFamily="34" charset="0"/>
              <a:buNone/>
            </a:pPr>
            <a:br>
              <a:rPr lang="en-US"/>
            </a:br>
            <a:r>
              <a:rPr lang="en-US">
                <a:latin typeface="Lato"/>
                <a:ea typeface="Lato"/>
                <a:cs typeface="Lato"/>
              </a:rPr>
              <a:t> </a:t>
            </a:r>
            <a:endParaRPr lang="en-US"/>
          </a:p>
        </p:txBody>
      </p:sp>
      <p:sp>
        <p:nvSpPr>
          <p:cNvPr id="12" name="Hộp Văn bản 11">
            <a:extLst>
              <a:ext uri="{FF2B5EF4-FFF2-40B4-BE49-F238E27FC236}">
                <a16:creationId xmlns:a16="http://schemas.microsoft.com/office/drawing/2014/main" id="{47A20182-C8F9-B516-6DB3-D677CC1E51DA}"/>
              </a:ext>
            </a:extLst>
          </p:cNvPr>
          <p:cNvSpPr txBox="1"/>
          <p:nvPr/>
        </p:nvSpPr>
        <p:spPr>
          <a:xfrm>
            <a:off x="235077" y="1243900"/>
            <a:ext cx="8682057" cy="3754874"/>
          </a:xfrm>
          <a:prstGeom prst="rect">
            <a:avLst/>
          </a:prstGeom>
          <a:noFill/>
        </p:spPr>
        <p:txBody>
          <a:bodyPr wrap="square" lIns="91440" tIns="45720" rIns="91440" bIns="45720" rtlCol="0" anchor="t">
            <a:spAutoFit/>
          </a:bodyPr>
          <a:lstStyle/>
          <a:p>
            <a:pPr marL="342900" indent="-342900">
              <a:buAutoNum type="arabicPeriod"/>
            </a:pPr>
            <a:r>
              <a:rPr lang="en-US" sz="2000" b="1">
                <a:latin typeface="Arial"/>
                <a:ea typeface="Lato"/>
                <a:cs typeface="Arial"/>
              </a:rPr>
              <a:t>Thu </a:t>
            </a:r>
            <a:r>
              <a:rPr lang="en-US" sz="2000" b="1" err="1">
                <a:latin typeface="Arial"/>
                <a:ea typeface="Lato"/>
                <a:cs typeface="Arial"/>
              </a:rPr>
              <a:t>thập</a:t>
            </a:r>
            <a:r>
              <a:rPr lang="en-US" sz="2000" b="1">
                <a:latin typeface="Arial"/>
                <a:ea typeface="Lato"/>
                <a:cs typeface="Arial"/>
              </a:rPr>
              <a:t> </a:t>
            </a:r>
            <a:r>
              <a:rPr lang="en-US" sz="2000" b="1" err="1">
                <a:latin typeface="Arial"/>
                <a:ea typeface="Lato"/>
                <a:cs typeface="Arial"/>
              </a:rPr>
              <a:t>dữ</a:t>
            </a:r>
            <a:r>
              <a:rPr lang="en-US" sz="2000" b="1">
                <a:latin typeface="Arial"/>
                <a:ea typeface="Lato"/>
                <a:cs typeface="Arial"/>
              </a:rPr>
              <a:t> </a:t>
            </a:r>
            <a:r>
              <a:rPr lang="en-US" sz="2000" b="1" err="1">
                <a:latin typeface="Arial"/>
                <a:ea typeface="Lato"/>
                <a:cs typeface="Arial"/>
              </a:rPr>
              <a:t>liệu</a:t>
            </a:r>
            <a:r>
              <a:rPr lang="en-US" sz="2000" b="1">
                <a:latin typeface="Arial"/>
                <a:ea typeface="Lato"/>
                <a:cs typeface="Arial"/>
              </a:rPr>
              <a:t>:</a:t>
            </a:r>
          </a:p>
          <a:p>
            <a:r>
              <a:rPr lang="en-US" sz="2000" b="1">
                <a:latin typeface="Arial"/>
                <a:ea typeface="Lato"/>
                <a:cs typeface="Arial"/>
              </a:rPr>
              <a:t> </a:t>
            </a:r>
            <a:r>
              <a:rPr lang="en-US" err="1">
                <a:latin typeface="Arial"/>
                <a:ea typeface="Lato"/>
                <a:cs typeface="Times New Roman"/>
              </a:rPr>
              <a:t>Dữ</a:t>
            </a:r>
            <a:r>
              <a:rPr lang="en-US">
                <a:latin typeface="Arial"/>
                <a:ea typeface="Lato"/>
                <a:cs typeface="Times New Roman"/>
              </a:rPr>
              <a:t> </a:t>
            </a:r>
            <a:r>
              <a:rPr lang="en-US" err="1">
                <a:latin typeface="Arial"/>
                <a:ea typeface="Lato"/>
                <a:cs typeface="Times New Roman"/>
              </a:rPr>
              <a:t>liệu</a:t>
            </a:r>
            <a:r>
              <a:rPr lang="en-US">
                <a:latin typeface="Arial"/>
                <a:ea typeface="Lato"/>
                <a:cs typeface="Times New Roman"/>
              </a:rPr>
              <a:t> </a:t>
            </a:r>
            <a:r>
              <a:rPr lang="en-US" err="1">
                <a:latin typeface="Arial"/>
                <a:ea typeface="Lato"/>
                <a:cs typeface="Times New Roman"/>
              </a:rPr>
              <a:t>sau</a:t>
            </a:r>
            <a:r>
              <a:rPr lang="en-US">
                <a:latin typeface="Arial"/>
                <a:ea typeface="Lato"/>
                <a:cs typeface="Times New Roman"/>
              </a:rPr>
              <a:t> </a:t>
            </a:r>
            <a:r>
              <a:rPr lang="en-US" err="1">
                <a:latin typeface="Arial"/>
                <a:ea typeface="Lato"/>
                <a:cs typeface="Times New Roman"/>
              </a:rPr>
              <a:t>khi</a:t>
            </a:r>
            <a:r>
              <a:rPr lang="en-US">
                <a:latin typeface="Arial"/>
                <a:ea typeface="Lato"/>
                <a:cs typeface="Times New Roman"/>
              </a:rPr>
              <a:t> </a:t>
            </a:r>
            <a:r>
              <a:rPr lang="en-US" err="1">
                <a:latin typeface="Arial"/>
                <a:ea typeface="Lato"/>
                <a:cs typeface="Times New Roman"/>
              </a:rPr>
              <a:t>thu</a:t>
            </a:r>
            <a:r>
              <a:rPr lang="en-US">
                <a:latin typeface="Arial"/>
                <a:ea typeface="Lato"/>
                <a:cs typeface="Times New Roman"/>
              </a:rPr>
              <a:t> </a:t>
            </a:r>
            <a:r>
              <a:rPr lang="en-US" err="1">
                <a:latin typeface="Arial"/>
                <a:ea typeface="Lato"/>
                <a:cs typeface="Times New Roman"/>
              </a:rPr>
              <a:t>thập</a:t>
            </a:r>
            <a:r>
              <a:rPr lang="en-US">
                <a:latin typeface="Arial"/>
                <a:ea typeface="Lato"/>
                <a:cs typeface="Times New Roman"/>
              </a:rPr>
              <a:t> </a:t>
            </a:r>
            <a:r>
              <a:rPr lang="en-US" err="1">
                <a:latin typeface="Arial"/>
                <a:ea typeface="Lato"/>
                <a:cs typeface="Times New Roman"/>
              </a:rPr>
              <a:t>có</a:t>
            </a:r>
            <a:r>
              <a:rPr lang="en-US">
                <a:latin typeface="Arial"/>
                <a:ea typeface="Lato"/>
                <a:cs typeface="Times New Roman"/>
              </a:rPr>
              <a:t> 19870 </a:t>
            </a:r>
            <a:r>
              <a:rPr lang="en-US" err="1">
                <a:latin typeface="Arial"/>
                <a:ea typeface="Lato"/>
                <a:cs typeface="Times New Roman"/>
              </a:rPr>
              <a:t>dòng</a:t>
            </a:r>
            <a:r>
              <a:rPr lang="en-US">
                <a:latin typeface="Arial"/>
                <a:ea typeface="Lato"/>
                <a:cs typeface="Times New Roman"/>
              </a:rPr>
              <a:t> </a:t>
            </a:r>
            <a:r>
              <a:rPr lang="en-US" err="1">
                <a:latin typeface="Arial"/>
                <a:ea typeface="Lato"/>
                <a:cs typeface="Times New Roman"/>
              </a:rPr>
              <a:t>được</a:t>
            </a:r>
            <a:r>
              <a:rPr lang="en-US">
                <a:latin typeface="Arial"/>
                <a:ea typeface="Lato"/>
                <a:cs typeface="Times New Roman"/>
              </a:rPr>
              <a:t> </a:t>
            </a:r>
            <a:r>
              <a:rPr lang="en-US" err="1">
                <a:latin typeface="Arial"/>
                <a:ea typeface="Lato"/>
                <a:cs typeface="Times New Roman"/>
              </a:rPr>
              <a:t>lưu</a:t>
            </a:r>
            <a:r>
              <a:rPr lang="en-US">
                <a:latin typeface="Arial"/>
                <a:ea typeface="Lato"/>
                <a:cs typeface="Times New Roman"/>
              </a:rPr>
              <a:t> </a:t>
            </a:r>
            <a:r>
              <a:rPr lang="en-US" err="1">
                <a:latin typeface="Arial"/>
                <a:ea typeface="Lato"/>
                <a:cs typeface="Times New Roman"/>
              </a:rPr>
              <a:t>vào</a:t>
            </a:r>
            <a:r>
              <a:rPr lang="en-US">
                <a:latin typeface="Arial"/>
                <a:ea typeface="Lato"/>
                <a:cs typeface="Times New Roman"/>
              </a:rPr>
              <a:t> file raw.csv</a:t>
            </a:r>
          </a:p>
          <a:p>
            <a:r>
              <a:rPr lang="en-US">
                <a:latin typeface="Arial"/>
                <a:ea typeface="Lato"/>
                <a:cs typeface="Times New Roman"/>
              </a:rPr>
              <a:t> </a:t>
            </a:r>
            <a:r>
              <a:rPr lang="en-US" err="1">
                <a:latin typeface="Arial"/>
                <a:ea typeface="Lato"/>
                <a:cs typeface="Times New Roman"/>
              </a:rPr>
              <a:t>Gồm</a:t>
            </a:r>
            <a:r>
              <a:rPr lang="en-US">
                <a:latin typeface="Arial"/>
                <a:ea typeface="Lato"/>
                <a:cs typeface="Times New Roman"/>
              </a:rPr>
              <a:t> 19 </a:t>
            </a:r>
            <a:r>
              <a:rPr lang="en-US" err="1">
                <a:latin typeface="Arial"/>
                <a:ea typeface="Lato"/>
                <a:cs typeface="Times New Roman"/>
              </a:rPr>
              <a:t>trường</a:t>
            </a:r>
            <a:r>
              <a:rPr lang="en-US">
                <a:latin typeface="Arial"/>
                <a:ea typeface="Lato"/>
                <a:cs typeface="Times New Roman"/>
              </a:rPr>
              <a:t>:</a:t>
            </a:r>
          </a:p>
          <a:p>
            <a:r>
              <a:rPr lang="en-US">
                <a:latin typeface="Arial"/>
                <a:ea typeface="Lato"/>
                <a:cs typeface="Times New Roman"/>
              </a:rPr>
              <a:t> + id: </a:t>
            </a:r>
            <a:r>
              <a:rPr lang="en-US" err="1">
                <a:latin typeface="Arial"/>
                <a:ea typeface="Lato"/>
                <a:cs typeface="Times New Roman"/>
              </a:rPr>
              <a:t>đánh</a:t>
            </a:r>
            <a:r>
              <a:rPr lang="en-US">
                <a:latin typeface="Arial"/>
                <a:ea typeface="Lato"/>
                <a:cs typeface="Times New Roman"/>
              </a:rPr>
              <a:t> </a:t>
            </a:r>
            <a:r>
              <a:rPr lang="en-US" err="1">
                <a:latin typeface="Arial"/>
                <a:ea typeface="Lato"/>
                <a:cs typeface="Times New Roman"/>
              </a:rPr>
              <a:t>dấu</a:t>
            </a:r>
            <a:r>
              <a:rPr lang="en-US">
                <a:latin typeface="Arial"/>
                <a:ea typeface="Lato"/>
                <a:cs typeface="Times New Roman"/>
              </a:rPr>
              <a:t> </a:t>
            </a:r>
            <a:r>
              <a:rPr lang="en-US" err="1">
                <a:latin typeface="Arial"/>
                <a:ea typeface="Lato"/>
                <a:cs typeface="Times New Roman"/>
              </a:rPr>
              <a:t>các</a:t>
            </a:r>
            <a:r>
              <a:rPr lang="en-US">
                <a:latin typeface="Arial"/>
                <a:ea typeface="Lato"/>
                <a:cs typeface="Times New Roman"/>
              </a:rPr>
              <a:t> </a:t>
            </a:r>
            <a:r>
              <a:rPr lang="en-US" err="1">
                <a:latin typeface="Arial"/>
                <a:ea typeface="Lato"/>
                <a:cs typeface="Times New Roman"/>
              </a:rPr>
              <a:t>dữ</a:t>
            </a:r>
            <a:r>
              <a:rPr lang="en-US">
                <a:latin typeface="Arial"/>
                <a:ea typeface="Lato"/>
                <a:cs typeface="Times New Roman"/>
              </a:rPr>
              <a:t> </a:t>
            </a:r>
            <a:r>
              <a:rPr lang="en-US" err="1">
                <a:latin typeface="Arial"/>
                <a:ea typeface="Lato"/>
                <a:cs typeface="Times New Roman"/>
              </a:rPr>
              <a:t>liệu</a:t>
            </a:r>
            <a:r>
              <a:rPr lang="en-US">
                <a:latin typeface="Arial"/>
                <a:ea typeface="Lato"/>
                <a:cs typeface="Times New Roman"/>
              </a:rPr>
              <a:t> </a:t>
            </a:r>
            <a:r>
              <a:rPr lang="en-US" err="1">
                <a:latin typeface="Arial"/>
                <a:ea typeface="Lato"/>
                <a:cs typeface="Times New Roman"/>
              </a:rPr>
              <a:t>đã</a:t>
            </a:r>
            <a:r>
              <a:rPr lang="en-US">
                <a:latin typeface="Arial"/>
                <a:ea typeface="Lato"/>
                <a:cs typeface="Times New Roman"/>
              </a:rPr>
              <a:t> </a:t>
            </a:r>
            <a:r>
              <a:rPr lang="en-US" err="1">
                <a:latin typeface="Arial"/>
                <a:ea typeface="Lato"/>
                <a:cs typeface="Times New Roman"/>
              </a:rPr>
              <a:t>thu</a:t>
            </a:r>
            <a:r>
              <a:rPr lang="en-US">
                <a:latin typeface="Arial"/>
                <a:ea typeface="Lato"/>
                <a:cs typeface="Times New Roman"/>
              </a:rPr>
              <a:t> </a:t>
            </a:r>
            <a:r>
              <a:rPr lang="en-US" err="1">
                <a:latin typeface="Arial"/>
                <a:ea typeface="Lato"/>
                <a:cs typeface="Times New Roman"/>
              </a:rPr>
              <a:t>thập</a:t>
            </a:r>
            <a:r>
              <a:rPr lang="en-US">
                <a:latin typeface="Arial"/>
                <a:ea typeface="Lato"/>
                <a:cs typeface="Times New Roman"/>
              </a:rPr>
              <a:t> </a:t>
            </a:r>
            <a:r>
              <a:rPr lang="en-US" err="1">
                <a:latin typeface="Arial"/>
                <a:ea typeface="Lato"/>
                <a:cs typeface="Times New Roman"/>
              </a:rPr>
              <a:t>được</a:t>
            </a:r>
            <a:r>
              <a:rPr lang="en-US">
                <a:latin typeface="Arial"/>
                <a:ea typeface="Lato"/>
                <a:cs typeface="Arial"/>
              </a:rPr>
              <a:t>  + title: </a:t>
            </a:r>
            <a:r>
              <a:rPr lang="en-US" err="1">
                <a:latin typeface="Arial"/>
                <a:ea typeface="Lato"/>
                <a:cs typeface="Arial"/>
              </a:rPr>
              <a:t>tên</a:t>
            </a:r>
            <a:r>
              <a:rPr lang="en-US">
                <a:latin typeface="Arial"/>
                <a:ea typeface="Lato"/>
                <a:cs typeface="Arial"/>
              </a:rPr>
              <a:t> </a:t>
            </a:r>
            <a:r>
              <a:rPr lang="en-US" err="1">
                <a:latin typeface="Arial"/>
                <a:ea typeface="Lato"/>
                <a:cs typeface="Arial"/>
              </a:rPr>
              <a:t>bài</a:t>
            </a:r>
            <a:r>
              <a:rPr lang="en-US">
                <a:latin typeface="Arial"/>
                <a:ea typeface="Lato"/>
                <a:cs typeface="Arial"/>
              </a:rPr>
              <a:t> </a:t>
            </a:r>
            <a:r>
              <a:rPr lang="en-US" err="1">
                <a:latin typeface="Arial"/>
                <a:ea typeface="Lato"/>
                <a:cs typeface="Arial"/>
              </a:rPr>
              <a:t>đăng</a:t>
            </a:r>
            <a:endParaRPr lang="en-US">
              <a:latin typeface="Arial"/>
              <a:ea typeface="Lato"/>
              <a:cs typeface="Arial"/>
            </a:endParaRPr>
          </a:p>
          <a:p>
            <a:r>
              <a:rPr lang="en-US">
                <a:latin typeface="Arial"/>
                <a:ea typeface="Lato"/>
                <a:cs typeface="Arial"/>
              </a:rPr>
              <a:t> + brand: </a:t>
            </a:r>
            <a:r>
              <a:rPr lang="en-US" err="1">
                <a:latin typeface="Arial"/>
                <a:ea typeface="Lato"/>
                <a:cs typeface="Arial"/>
              </a:rPr>
              <a:t>hãng</a:t>
            </a:r>
            <a:r>
              <a:rPr lang="en-US">
                <a:latin typeface="Arial"/>
                <a:ea typeface="Lato"/>
                <a:cs typeface="Arial"/>
              </a:rPr>
              <a:t> </a:t>
            </a:r>
            <a:r>
              <a:rPr lang="en-US" err="1">
                <a:latin typeface="Arial"/>
                <a:ea typeface="Lato"/>
                <a:cs typeface="Arial"/>
              </a:rPr>
              <a:t>xe</a:t>
            </a:r>
            <a:r>
              <a:rPr lang="en-US">
                <a:latin typeface="Arial"/>
                <a:ea typeface="Lato"/>
                <a:cs typeface="Arial"/>
              </a:rPr>
              <a:t>              + model: </a:t>
            </a:r>
            <a:r>
              <a:rPr lang="en-US" err="1">
                <a:latin typeface="Arial"/>
                <a:ea typeface="Lato"/>
                <a:cs typeface="Arial"/>
              </a:rPr>
              <a:t>dòng</a:t>
            </a:r>
            <a:r>
              <a:rPr lang="en-US">
                <a:latin typeface="Arial"/>
                <a:ea typeface="Lato"/>
                <a:cs typeface="Arial"/>
              </a:rPr>
              <a:t> </a:t>
            </a:r>
            <a:r>
              <a:rPr lang="en-US" err="1">
                <a:latin typeface="Arial"/>
                <a:ea typeface="Lato"/>
                <a:cs typeface="Arial"/>
              </a:rPr>
              <a:t>xe</a:t>
            </a:r>
            <a:endParaRPr lang="en-US">
              <a:latin typeface="Arial"/>
              <a:ea typeface="Lato"/>
              <a:cs typeface="Arial"/>
            </a:endParaRPr>
          </a:p>
          <a:p>
            <a:r>
              <a:rPr lang="en-US">
                <a:latin typeface="Arial"/>
                <a:ea typeface="Lato"/>
                <a:cs typeface="Arial"/>
              </a:rPr>
              <a:t> + year: </a:t>
            </a:r>
            <a:r>
              <a:rPr lang="en-US" err="1">
                <a:latin typeface="Arial"/>
                <a:ea typeface="Lato"/>
                <a:cs typeface="Arial"/>
              </a:rPr>
              <a:t>năm</a:t>
            </a:r>
            <a:r>
              <a:rPr lang="en-US">
                <a:latin typeface="Arial"/>
                <a:ea typeface="Lato"/>
                <a:cs typeface="Arial"/>
              </a:rPr>
              <a:t> </a:t>
            </a:r>
            <a:r>
              <a:rPr lang="en-US" err="1">
                <a:latin typeface="Arial"/>
                <a:ea typeface="Lato"/>
                <a:cs typeface="Arial"/>
              </a:rPr>
              <a:t>sản</a:t>
            </a:r>
            <a:r>
              <a:rPr lang="en-US">
                <a:latin typeface="Arial"/>
                <a:ea typeface="Lato"/>
                <a:cs typeface="Arial"/>
              </a:rPr>
              <a:t> xuất             + price: giá </a:t>
            </a:r>
            <a:r>
              <a:rPr lang="en-US" err="1">
                <a:latin typeface="Arial"/>
                <a:ea typeface="Lato"/>
                <a:cs typeface="Arial"/>
              </a:rPr>
              <a:t>bán</a:t>
            </a:r>
            <a:endParaRPr lang="en-US">
              <a:latin typeface="Arial"/>
              <a:ea typeface="Lato"/>
              <a:cs typeface="Arial"/>
            </a:endParaRPr>
          </a:p>
          <a:p>
            <a:r>
              <a:rPr lang="en-US">
                <a:latin typeface="Arial"/>
                <a:ea typeface="Lato"/>
                <a:cs typeface="Arial"/>
              </a:rPr>
              <a:t> + mileage: </a:t>
            </a:r>
            <a:r>
              <a:rPr lang="en-US" err="1">
                <a:latin typeface="Arial"/>
                <a:ea typeface="Lato"/>
                <a:cs typeface="Arial"/>
              </a:rPr>
              <a:t>quãng</a:t>
            </a:r>
            <a:r>
              <a:rPr lang="en-US">
                <a:latin typeface="Arial"/>
                <a:ea typeface="Lato"/>
                <a:cs typeface="Arial"/>
              </a:rPr>
              <a:t> </a:t>
            </a:r>
            <a:r>
              <a:rPr lang="en-US" err="1">
                <a:latin typeface="Arial"/>
                <a:ea typeface="Lato"/>
                <a:cs typeface="Arial"/>
              </a:rPr>
              <a:t>đường</a:t>
            </a:r>
            <a:r>
              <a:rPr lang="en-US">
                <a:latin typeface="Arial"/>
                <a:ea typeface="Lato"/>
                <a:cs typeface="Arial"/>
              </a:rPr>
              <a:t> </a:t>
            </a:r>
            <a:r>
              <a:rPr lang="en-US" err="1">
                <a:latin typeface="Arial"/>
                <a:ea typeface="Lato"/>
                <a:cs typeface="Arial"/>
              </a:rPr>
              <a:t>xe</a:t>
            </a:r>
            <a:r>
              <a:rPr lang="en-US">
                <a:latin typeface="Arial"/>
                <a:ea typeface="Lato"/>
                <a:cs typeface="Arial"/>
              </a:rPr>
              <a:t> </a:t>
            </a:r>
            <a:r>
              <a:rPr lang="en-US" err="1">
                <a:latin typeface="Arial"/>
                <a:ea typeface="Lato"/>
                <a:cs typeface="Arial"/>
              </a:rPr>
              <a:t>đã</a:t>
            </a:r>
            <a:r>
              <a:rPr lang="en-US">
                <a:latin typeface="Arial"/>
                <a:ea typeface="Lato"/>
                <a:cs typeface="Arial"/>
              </a:rPr>
              <a:t> đi         + fuel_type: loại </a:t>
            </a:r>
            <a:r>
              <a:rPr lang="en-US" err="1">
                <a:latin typeface="Arial"/>
                <a:ea typeface="Lato"/>
                <a:cs typeface="Arial"/>
              </a:rPr>
              <a:t>nhiên</a:t>
            </a:r>
            <a:r>
              <a:rPr lang="en-US">
                <a:latin typeface="Arial"/>
                <a:ea typeface="Lato"/>
                <a:cs typeface="Arial"/>
              </a:rPr>
              <a:t> </a:t>
            </a:r>
            <a:r>
              <a:rPr lang="en-US" err="1">
                <a:latin typeface="Arial"/>
                <a:ea typeface="Lato"/>
                <a:cs typeface="Arial"/>
              </a:rPr>
              <a:t>liệu</a:t>
            </a:r>
            <a:endParaRPr lang="en-US">
              <a:latin typeface="Arial"/>
              <a:ea typeface="Lato"/>
              <a:cs typeface="Arial"/>
            </a:endParaRPr>
          </a:p>
          <a:p>
            <a:r>
              <a:rPr lang="en-US">
                <a:latin typeface="Arial"/>
                <a:ea typeface="Lato"/>
                <a:cs typeface="Arial"/>
              </a:rPr>
              <a:t> + transmission: </a:t>
            </a:r>
            <a:r>
              <a:rPr lang="en-US" err="1">
                <a:latin typeface="Arial"/>
                <a:ea typeface="Lato"/>
                <a:cs typeface="Arial"/>
              </a:rPr>
              <a:t>loại</a:t>
            </a:r>
            <a:r>
              <a:rPr lang="en-US">
                <a:latin typeface="Arial"/>
                <a:ea typeface="Lato"/>
                <a:cs typeface="Arial"/>
              </a:rPr>
              <a:t> </a:t>
            </a:r>
            <a:r>
              <a:rPr lang="en-US" err="1">
                <a:latin typeface="Arial"/>
                <a:ea typeface="Lato"/>
                <a:cs typeface="Arial"/>
              </a:rPr>
              <a:t>hộp</a:t>
            </a:r>
            <a:r>
              <a:rPr lang="en-US">
                <a:latin typeface="Arial"/>
                <a:ea typeface="Lato"/>
                <a:cs typeface="Arial"/>
              </a:rPr>
              <a:t> </a:t>
            </a:r>
            <a:r>
              <a:rPr lang="en-US" err="1">
                <a:latin typeface="Arial"/>
                <a:ea typeface="Lato"/>
                <a:cs typeface="Arial"/>
              </a:rPr>
              <a:t>số</a:t>
            </a:r>
            <a:r>
              <a:rPr lang="en-US">
                <a:latin typeface="Arial"/>
                <a:ea typeface="Lato"/>
                <a:cs typeface="Arial"/>
              </a:rPr>
              <a:t>            + owners: số </a:t>
            </a:r>
            <a:r>
              <a:rPr lang="en-US" err="1">
                <a:latin typeface="Arial"/>
                <a:ea typeface="Lato"/>
                <a:cs typeface="Arial"/>
              </a:rPr>
              <a:t>lượng</a:t>
            </a:r>
            <a:r>
              <a:rPr lang="en-US">
                <a:latin typeface="Arial"/>
                <a:ea typeface="Lato"/>
                <a:cs typeface="Arial"/>
              </a:rPr>
              <a:t> </a:t>
            </a:r>
            <a:r>
              <a:rPr lang="en-US" err="1">
                <a:latin typeface="Arial"/>
                <a:ea typeface="Lato"/>
                <a:cs typeface="Arial"/>
              </a:rPr>
              <a:t>chủ</a:t>
            </a:r>
            <a:r>
              <a:rPr lang="en-US">
                <a:latin typeface="Arial"/>
                <a:ea typeface="Lato"/>
                <a:cs typeface="Arial"/>
              </a:rPr>
              <a:t> </a:t>
            </a:r>
            <a:r>
              <a:rPr lang="en-US" err="1">
                <a:latin typeface="Arial"/>
                <a:ea typeface="Lato"/>
                <a:cs typeface="Arial"/>
              </a:rPr>
              <a:t>cũ</a:t>
            </a:r>
            <a:endParaRPr lang="en-US">
              <a:latin typeface="Arial"/>
              <a:ea typeface="Lato"/>
              <a:cs typeface="Arial"/>
            </a:endParaRPr>
          </a:p>
          <a:p>
            <a:r>
              <a:rPr lang="en-US">
                <a:latin typeface="Arial"/>
                <a:ea typeface="Lato"/>
                <a:cs typeface="Arial"/>
              </a:rPr>
              <a:t> + origin: nguồn gốc              + </a:t>
            </a:r>
            <a:r>
              <a:rPr lang="en-US" err="1">
                <a:latin typeface="Arial"/>
                <a:ea typeface="Lato"/>
                <a:cs typeface="Arial"/>
              </a:rPr>
              <a:t>car_type</a:t>
            </a:r>
            <a:r>
              <a:rPr lang="en-US">
                <a:latin typeface="Arial"/>
                <a:ea typeface="Lato"/>
                <a:cs typeface="Arial"/>
              </a:rPr>
              <a:t>: </a:t>
            </a:r>
            <a:r>
              <a:rPr lang="en-US" err="1">
                <a:latin typeface="Arial"/>
                <a:ea typeface="Lato"/>
                <a:cs typeface="Arial"/>
              </a:rPr>
              <a:t>loại</a:t>
            </a:r>
            <a:r>
              <a:rPr lang="en-US">
                <a:latin typeface="Arial"/>
                <a:ea typeface="Lato"/>
                <a:cs typeface="Arial"/>
              </a:rPr>
              <a:t> </a:t>
            </a:r>
            <a:r>
              <a:rPr lang="en-US" err="1">
                <a:latin typeface="Arial"/>
                <a:ea typeface="Lato"/>
                <a:cs typeface="Arial"/>
              </a:rPr>
              <a:t>xe</a:t>
            </a:r>
            <a:endParaRPr lang="en-US">
              <a:latin typeface="Arial"/>
              <a:ea typeface="Lato"/>
              <a:cs typeface="Arial"/>
            </a:endParaRPr>
          </a:p>
          <a:p>
            <a:r>
              <a:rPr lang="en-US">
                <a:latin typeface="Arial"/>
                <a:ea typeface="Lato"/>
                <a:cs typeface="Arial"/>
              </a:rPr>
              <a:t> + seats: </a:t>
            </a:r>
            <a:r>
              <a:rPr lang="en-US" err="1">
                <a:latin typeface="Arial"/>
                <a:ea typeface="Lato"/>
                <a:cs typeface="Arial"/>
              </a:rPr>
              <a:t>số</a:t>
            </a:r>
            <a:r>
              <a:rPr lang="en-US">
                <a:latin typeface="Arial"/>
                <a:ea typeface="Lato"/>
                <a:cs typeface="Arial"/>
              </a:rPr>
              <a:t> </a:t>
            </a:r>
            <a:r>
              <a:rPr lang="en-US" err="1">
                <a:latin typeface="Arial"/>
                <a:ea typeface="Lato"/>
                <a:cs typeface="Arial"/>
              </a:rPr>
              <a:t>lượng</a:t>
            </a:r>
            <a:r>
              <a:rPr lang="en-US">
                <a:latin typeface="Arial"/>
                <a:ea typeface="Lato"/>
                <a:cs typeface="Arial"/>
              </a:rPr>
              <a:t> </a:t>
            </a:r>
            <a:r>
              <a:rPr lang="en-US" err="1">
                <a:latin typeface="Arial"/>
                <a:ea typeface="Lato"/>
                <a:cs typeface="Arial"/>
              </a:rPr>
              <a:t>ghế</a:t>
            </a:r>
            <a:r>
              <a:rPr lang="en-US">
                <a:latin typeface="Arial"/>
                <a:ea typeface="Lato"/>
                <a:cs typeface="Arial"/>
              </a:rPr>
              <a:t> ngồi            + condition: tình trạng </a:t>
            </a:r>
            <a:r>
              <a:rPr lang="en-US" err="1">
                <a:latin typeface="Arial"/>
                <a:ea typeface="Lato"/>
                <a:cs typeface="Arial"/>
              </a:rPr>
              <a:t>xe</a:t>
            </a:r>
            <a:endParaRPr lang="en-US">
              <a:latin typeface="Arial"/>
              <a:ea typeface="Lato"/>
              <a:cs typeface="Arial"/>
            </a:endParaRPr>
          </a:p>
          <a:p>
            <a:r>
              <a:rPr lang="en-US">
                <a:latin typeface="Arial"/>
                <a:ea typeface="Lato"/>
                <a:cs typeface="Arial"/>
              </a:rPr>
              <a:t> + location: </a:t>
            </a:r>
            <a:r>
              <a:rPr lang="en-US" err="1">
                <a:latin typeface="Arial"/>
                <a:ea typeface="Lato"/>
                <a:cs typeface="Arial"/>
              </a:rPr>
              <a:t>địa</a:t>
            </a:r>
            <a:r>
              <a:rPr lang="en-US">
                <a:latin typeface="Arial"/>
                <a:ea typeface="Lato"/>
                <a:cs typeface="Arial"/>
              </a:rPr>
              <a:t> điểm             + </a:t>
            </a:r>
            <a:r>
              <a:rPr lang="en-US" err="1">
                <a:latin typeface="Arial"/>
                <a:ea typeface="Lato"/>
                <a:cs typeface="Arial"/>
              </a:rPr>
              <a:t>post_time</a:t>
            </a:r>
            <a:r>
              <a:rPr lang="en-US">
                <a:latin typeface="Arial"/>
                <a:ea typeface="Lato"/>
                <a:cs typeface="Arial"/>
              </a:rPr>
              <a:t>: </a:t>
            </a:r>
            <a:r>
              <a:rPr lang="en-US" err="1">
                <a:latin typeface="Arial"/>
                <a:ea typeface="Lato"/>
                <a:cs typeface="Arial"/>
              </a:rPr>
              <a:t>thời</a:t>
            </a:r>
            <a:r>
              <a:rPr lang="en-US">
                <a:latin typeface="Arial"/>
                <a:ea typeface="Lato"/>
                <a:cs typeface="Arial"/>
              </a:rPr>
              <a:t> </a:t>
            </a:r>
            <a:r>
              <a:rPr lang="en-US" err="1">
                <a:latin typeface="Arial"/>
                <a:ea typeface="Lato"/>
                <a:cs typeface="Arial"/>
              </a:rPr>
              <a:t>gian</a:t>
            </a:r>
            <a:r>
              <a:rPr lang="en-US">
                <a:latin typeface="Arial"/>
                <a:ea typeface="Lato"/>
                <a:cs typeface="Arial"/>
              </a:rPr>
              <a:t> </a:t>
            </a:r>
            <a:r>
              <a:rPr lang="en-US" err="1">
                <a:latin typeface="Arial"/>
                <a:ea typeface="Lato"/>
                <a:cs typeface="Arial"/>
              </a:rPr>
              <a:t>đăng</a:t>
            </a:r>
            <a:endParaRPr lang="en-US">
              <a:latin typeface="Arial"/>
              <a:ea typeface="Lato"/>
              <a:cs typeface="Arial"/>
            </a:endParaRPr>
          </a:p>
          <a:p>
            <a:r>
              <a:rPr lang="en-US">
                <a:latin typeface="Arial"/>
                <a:ea typeface="Lato"/>
                <a:cs typeface="Arial"/>
              </a:rPr>
              <a:t> + </a:t>
            </a:r>
            <a:r>
              <a:rPr lang="en-US" err="1">
                <a:latin typeface="Arial"/>
                <a:ea typeface="Lato"/>
                <a:cs typeface="Arial"/>
              </a:rPr>
              <a:t>crawl_time</a:t>
            </a:r>
            <a:r>
              <a:rPr lang="en-US">
                <a:latin typeface="Arial"/>
                <a:ea typeface="Lato"/>
                <a:cs typeface="Arial"/>
              </a:rPr>
              <a:t>: </a:t>
            </a:r>
            <a:r>
              <a:rPr lang="en-US" err="1">
                <a:latin typeface="Arial"/>
                <a:ea typeface="Lato"/>
                <a:cs typeface="Arial"/>
              </a:rPr>
              <a:t>thời</a:t>
            </a:r>
            <a:r>
              <a:rPr lang="en-US">
                <a:latin typeface="Arial"/>
                <a:ea typeface="Lato"/>
                <a:cs typeface="Arial"/>
              </a:rPr>
              <a:t> </a:t>
            </a:r>
            <a:r>
              <a:rPr lang="en-US" err="1">
                <a:latin typeface="Arial"/>
                <a:ea typeface="Lato"/>
                <a:cs typeface="Arial"/>
              </a:rPr>
              <a:t>gian</a:t>
            </a:r>
            <a:r>
              <a:rPr lang="en-US">
                <a:latin typeface="Arial"/>
                <a:ea typeface="Lato"/>
                <a:cs typeface="Arial"/>
              </a:rPr>
              <a:t> crawl         + weight: </a:t>
            </a:r>
            <a:r>
              <a:rPr lang="en-US" err="1">
                <a:latin typeface="Arial"/>
                <a:ea typeface="Lato"/>
                <a:cs typeface="Arial"/>
              </a:rPr>
              <a:t>trọng</a:t>
            </a:r>
            <a:r>
              <a:rPr lang="en-US">
                <a:latin typeface="Arial"/>
                <a:ea typeface="Lato"/>
                <a:cs typeface="Arial"/>
              </a:rPr>
              <a:t> </a:t>
            </a:r>
            <a:r>
              <a:rPr lang="en-US" err="1">
                <a:latin typeface="Arial"/>
                <a:ea typeface="Lato"/>
                <a:cs typeface="Arial"/>
              </a:rPr>
              <a:t>lượng</a:t>
            </a:r>
            <a:endParaRPr lang="en-US">
              <a:latin typeface="Arial"/>
              <a:ea typeface="Lato"/>
              <a:cs typeface="Arial"/>
            </a:endParaRPr>
          </a:p>
          <a:p>
            <a:r>
              <a:rPr lang="en-US">
                <a:latin typeface="Arial"/>
                <a:ea typeface="Lato"/>
                <a:cs typeface="Arial"/>
              </a:rPr>
              <a:t> + </a:t>
            </a:r>
            <a:r>
              <a:rPr lang="en-US" err="1">
                <a:latin typeface="Arial"/>
                <a:ea typeface="Lato"/>
                <a:cs typeface="Arial"/>
              </a:rPr>
              <a:t>load_capacity</a:t>
            </a:r>
            <a:r>
              <a:rPr lang="en-US">
                <a:latin typeface="Arial"/>
                <a:ea typeface="Lato"/>
                <a:cs typeface="Arial"/>
              </a:rPr>
              <a:t>: </a:t>
            </a:r>
            <a:r>
              <a:rPr lang="en-US" err="1">
                <a:latin typeface="Arial"/>
                <a:ea typeface="Lato"/>
                <a:cs typeface="Arial"/>
              </a:rPr>
              <a:t>sức</a:t>
            </a:r>
            <a:r>
              <a:rPr lang="en-US">
                <a:latin typeface="Arial"/>
                <a:ea typeface="Lato"/>
                <a:cs typeface="Arial"/>
              </a:rPr>
              <a:t> chứa</a:t>
            </a:r>
          </a:p>
        </p:txBody>
      </p:sp>
      <p:pic>
        <p:nvPicPr>
          <p:cNvPr id="3" name="Picture 2">
            <a:extLst>
              <a:ext uri="{FF2B5EF4-FFF2-40B4-BE49-F238E27FC236}">
                <a16:creationId xmlns:a16="http://schemas.microsoft.com/office/drawing/2014/main" id="{30E28436-974D-C259-08EA-8135802DC400}"/>
              </a:ext>
            </a:extLst>
          </p:cNvPr>
          <p:cNvPicPr>
            <a:picLocks noChangeAspect="1"/>
          </p:cNvPicPr>
          <p:nvPr/>
        </p:nvPicPr>
        <p:blipFill>
          <a:blip r:embed="rId2"/>
          <a:stretch>
            <a:fillRect/>
          </a:stretch>
        </p:blipFill>
        <p:spPr>
          <a:xfrm>
            <a:off x="0" y="5180101"/>
            <a:ext cx="9144000" cy="895350"/>
          </a:xfrm>
          <a:prstGeom prst="rect">
            <a:avLst/>
          </a:prstGeom>
        </p:spPr>
      </p:pic>
    </p:spTree>
    <p:extLst>
      <p:ext uri="{BB962C8B-B14F-4D97-AF65-F5344CB8AC3E}">
        <p14:creationId xmlns:p14="http://schemas.microsoft.com/office/powerpoint/2010/main" val="287689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5AE69-F263-8EA9-66EE-B35C7AECED3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9024C8-F645-DCE4-B283-3C7B0265CB71}"/>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4" name="Content Placeholder 3">
            <a:extLst>
              <a:ext uri="{FF2B5EF4-FFF2-40B4-BE49-F238E27FC236}">
                <a16:creationId xmlns:a16="http://schemas.microsoft.com/office/drawing/2014/main" id="{6F0EF1C3-08BB-AD68-E443-B1B5BE40267F}"/>
              </a:ext>
            </a:extLst>
          </p:cNvPr>
          <p:cNvSpPr>
            <a:spLocks noGrp="1"/>
          </p:cNvSpPr>
          <p:nvPr>
            <p:ph sz="half" idx="2"/>
          </p:nvPr>
        </p:nvSpPr>
        <p:spPr/>
        <p:txBody>
          <a:bodyPr lIns="91440" tIns="45720" rIns="91440" bIns="45720" anchor="t"/>
          <a:lstStyle/>
          <a:p>
            <a:endParaRPr lang="en-US" sz="1800">
              <a:latin typeface="Arial"/>
              <a:ea typeface="Lato"/>
              <a:cs typeface="Times New Roman"/>
            </a:endParaRPr>
          </a:p>
          <a:p>
            <a:endParaRPr lang="en-US" sz="2000" b="1" i="1">
              <a:latin typeface="Arial"/>
              <a:ea typeface="Lato"/>
              <a:cs typeface="Times New Roman"/>
            </a:endParaRPr>
          </a:p>
        </p:txBody>
      </p:sp>
      <p:sp>
        <p:nvSpPr>
          <p:cNvPr id="5" name="Title 4">
            <a:extLst>
              <a:ext uri="{FF2B5EF4-FFF2-40B4-BE49-F238E27FC236}">
                <a16:creationId xmlns:a16="http://schemas.microsoft.com/office/drawing/2014/main" id="{FF51BCE1-543F-D0CC-390D-0604A4956D9B}"/>
              </a:ext>
            </a:extLst>
          </p:cNvPr>
          <p:cNvSpPr>
            <a:spLocks noGrp="1"/>
          </p:cNvSpPr>
          <p:nvPr>
            <p:ph type="title"/>
          </p:nvPr>
        </p:nvSpPr>
        <p:spPr/>
        <p:txBody>
          <a:bodyPr lIns="91440" tIns="45720" rIns="91440" bIns="45720" anchor="t"/>
          <a:lstStyle/>
          <a:p>
            <a:r>
              <a:rPr lang="en-US">
                <a:latin typeface="Lato"/>
                <a:ea typeface="Lato"/>
                <a:cs typeface="Lato"/>
              </a:rPr>
              <a:t>III.  Tiền </a:t>
            </a:r>
            <a:r>
              <a:rPr lang="en-US" err="1">
                <a:latin typeface="Lato"/>
                <a:ea typeface="Lato"/>
                <a:cs typeface="Lato"/>
              </a:rPr>
              <a:t>xử</a:t>
            </a:r>
            <a:r>
              <a:rPr lang="en-US">
                <a:latin typeface="Lato"/>
                <a:ea typeface="Lato"/>
                <a:cs typeface="Lato"/>
              </a:rPr>
              <a:t> </a:t>
            </a:r>
            <a:r>
              <a:rPr lang="en-US" err="1">
                <a:latin typeface="Lato"/>
                <a:ea typeface="Lato"/>
                <a:cs typeface="Lato"/>
              </a:rPr>
              <a:t>lý</a:t>
            </a:r>
            <a:r>
              <a:rPr lang="en-US">
                <a:latin typeface="Lato"/>
                <a:ea typeface="Lato"/>
                <a:cs typeface="Lato"/>
              </a:rPr>
              <a:t> </a:t>
            </a:r>
            <a:r>
              <a:rPr lang="en-US" err="1">
                <a:latin typeface="Lato"/>
                <a:ea typeface="Lato"/>
                <a:cs typeface="Lato"/>
              </a:rPr>
              <a:t>dữ</a:t>
            </a:r>
            <a:r>
              <a:rPr lang="en-US">
                <a:latin typeface="Lato"/>
                <a:ea typeface="Lato"/>
                <a:cs typeface="Lato"/>
              </a:rPr>
              <a:t> </a:t>
            </a:r>
            <a:r>
              <a:rPr lang="en-US" err="1">
                <a:latin typeface="Lato"/>
                <a:ea typeface="Lato"/>
                <a:cs typeface="Lato"/>
              </a:rPr>
              <a:t>liệu</a:t>
            </a:r>
            <a:endParaRPr lang="en-US" err="1"/>
          </a:p>
        </p:txBody>
      </p:sp>
      <p:sp>
        <p:nvSpPr>
          <p:cNvPr id="9" name="Content Placeholder 6">
            <a:extLst>
              <a:ext uri="{FF2B5EF4-FFF2-40B4-BE49-F238E27FC236}">
                <a16:creationId xmlns:a16="http://schemas.microsoft.com/office/drawing/2014/main" id="{6744AD6C-ADD0-2AB9-5A82-82DECF4C70B4}"/>
              </a:ext>
            </a:extLst>
          </p:cNvPr>
          <p:cNvSpPr txBox="1">
            <a:spLocks/>
          </p:cNvSpPr>
          <p:nvPr/>
        </p:nvSpPr>
        <p:spPr>
          <a:xfrm>
            <a:off x="4712292" y="1247970"/>
            <a:ext cx="4226961" cy="34180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Arial"/>
                <a:ea typeface="Lato"/>
                <a:cs typeface="Arial"/>
              </a:rPr>
              <a:t>            </a:t>
            </a:r>
            <a:endParaRPr lang="en-US" sz="2000" b="1">
              <a:latin typeface="Arial"/>
            </a:endParaRPr>
          </a:p>
          <a:p>
            <a:pPr marL="0" indent="0">
              <a:buFont typeface="Arial" panose="020B0604020202020204" pitchFamily="34" charset="0"/>
              <a:buNone/>
            </a:pPr>
            <a:br>
              <a:rPr lang="en-US"/>
            </a:br>
            <a:endParaRPr lang="en-US"/>
          </a:p>
          <a:p>
            <a:pPr marL="0" indent="0">
              <a:buFont typeface="Arial" panose="020B0604020202020204" pitchFamily="34" charset="0"/>
              <a:buNone/>
            </a:pPr>
            <a:br>
              <a:rPr lang="en-US"/>
            </a:br>
            <a:br>
              <a:rPr lang="en-US"/>
            </a:br>
            <a:endParaRPr lang="en-US"/>
          </a:p>
          <a:p>
            <a:pPr marL="0" indent="0">
              <a:buFont typeface="Arial" panose="020B0604020202020204" pitchFamily="34" charset="0"/>
              <a:buNone/>
            </a:pPr>
            <a:r>
              <a:rPr lang="en-US" sz="1400">
                <a:latin typeface="Times New Roman"/>
                <a:ea typeface="Lato"/>
                <a:cs typeface="Times New Roman"/>
              </a:rPr>
              <a:t>  </a:t>
            </a:r>
            <a:r>
              <a:rPr lang="en-US" sz="1800">
                <a:latin typeface="Arial"/>
                <a:ea typeface="Lato"/>
                <a:cs typeface="Times New Roman"/>
              </a:rPr>
              <a:t> </a:t>
            </a:r>
            <a:endParaRPr lang="en-US" sz="1800">
              <a:latin typeface="Arial"/>
              <a:cs typeface="Times New Roman"/>
            </a:endParaRPr>
          </a:p>
          <a:p>
            <a:pPr marL="0" indent="0">
              <a:buFont typeface="Arial" panose="020B0604020202020204" pitchFamily="34" charset="0"/>
              <a:buNone/>
            </a:pPr>
            <a:br>
              <a:rPr lang="en-US"/>
            </a:br>
            <a:r>
              <a:rPr lang="en-US">
                <a:latin typeface="Lato"/>
                <a:ea typeface="Lato"/>
                <a:cs typeface="Lato"/>
              </a:rPr>
              <a:t> </a:t>
            </a:r>
            <a:endParaRPr lang="en-US"/>
          </a:p>
        </p:txBody>
      </p:sp>
      <p:sp>
        <p:nvSpPr>
          <p:cNvPr id="12" name="Hộp Văn bản 11">
            <a:extLst>
              <a:ext uri="{FF2B5EF4-FFF2-40B4-BE49-F238E27FC236}">
                <a16:creationId xmlns:a16="http://schemas.microsoft.com/office/drawing/2014/main" id="{AB4867F8-3B01-1635-D9F1-D515F5800183}"/>
              </a:ext>
            </a:extLst>
          </p:cNvPr>
          <p:cNvSpPr txBox="1"/>
          <p:nvPr/>
        </p:nvSpPr>
        <p:spPr>
          <a:xfrm>
            <a:off x="235077" y="1243900"/>
            <a:ext cx="8682057" cy="3503523"/>
          </a:xfrm>
          <a:prstGeom prst="rect">
            <a:avLst/>
          </a:prstGeom>
          <a:noFill/>
        </p:spPr>
        <p:txBody>
          <a:bodyPr wrap="square" lIns="91440" tIns="45720" rIns="91440" bIns="45720" rtlCol="0" anchor="t">
            <a:spAutoFit/>
          </a:bodyPr>
          <a:lstStyle/>
          <a:p>
            <a:pPr>
              <a:lnSpc>
                <a:spcPct val="90000"/>
              </a:lnSpc>
              <a:spcBef>
                <a:spcPts val="1000"/>
              </a:spcBef>
            </a:pPr>
            <a:r>
              <a:rPr lang="vi-VN" sz="2000" b="1" i="1">
                <a:latin typeface="Arial"/>
                <a:ea typeface="Lato"/>
                <a:cs typeface="Arial"/>
              </a:rPr>
              <a:t>2. </a:t>
            </a:r>
            <a:r>
              <a:rPr lang="en-US" sz="2000" b="1" err="1">
                <a:latin typeface="Arial"/>
                <a:ea typeface="Lato"/>
                <a:cs typeface="Arial"/>
              </a:rPr>
              <a:t>Làm</a:t>
            </a:r>
            <a:r>
              <a:rPr lang="en-US" sz="2000" b="1">
                <a:latin typeface="Arial"/>
                <a:ea typeface="Lato"/>
                <a:cs typeface="Arial"/>
              </a:rPr>
              <a:t> </a:t>
            </a:r>
            <a:r>
              <a:rPr lang="en-US" sz="2000" b="1" err="1">
                <a:latin typeface="Arial"/>
                <a:ea typeface="Lato"/>
                <a:cs typeface="Arial"/>
              </a:rPr>
              <a:t>sạch</a:t>
            </a:r>
            <a:r>
              <a:rPr lang="en-US" sz="2000" b="1">
                <a:latin typeface="Arial"/>
                <a:ea typeface="Lato"/>
                <a:cs typeface="Arial"/>
              </a:rPr>
              <a:t> </a:t>
            </a:r>
            <a:r>
              <a:rPr lang="en-US" sz="2000" b="1" err="1">
                <a:latin typeface="Arial"/>
                <a:ea typeface="Lato"/>
                <a:cs typeface="Arial"/>
              </a:rPr>
              <a:t>dữ</a:t>
            </a:r>
            <a:r>
              <a:rPr lang="en-US" sz="2000" b="1">
                <a:latin typeface="Arial"/>
                <a:ea typeface="Lato"/>
                <a:cs typeface="Arial"/>
              </a:rPr>
              <a:t> </a:t>
            </a:r>
            <a:r>
              <a:rPr lang="en-US" sz="2000" b="1" err="1">
                <a:latin typeface="Arial"/>
                <a:ea typeface="Lato"/>
                <a:cs typeface="Arial"/>
              </a:rPr>
              <a:t>liệu</a:t>
            </a:r>
            <a:r>
              <a:rPr lang="en-US" sz="2000" b="1" i="1">
                <a:latin typeface="Arial"/>
                <a:ea typeface="Lato"/>
                <a:cs typeface="Arial"/>
              </a:rPr>
              <a:t>: </a:t>
            </a:r>
            <a:endParaRPr lang="vi-VN" sz="2000">
              <a:latin typeface="Arial"/>
              <a:ea typeface="Lato"/>
              <a:cs typeface="Arial"/>
            </a:endParaRPr>
          </a:p>
          <a:p>
            <a:pPr>
              <a:lnSpc>
                <a:spcPct val="90000"/>
              </a:lnSpc>
              <a:spcBef>
                <a:spcPts val="1000"/>
              </a:spcBef>
            </a:pPr>
            <a:r>
              <a:rPr lang="en-US" b="1" i="1">
                <a:latin typeface="Arial"/>
                <a:ea typeface="Lato"/>
                <a:cs typeface="Arial"/>
              </a:rPr>
              <a:t>  - </a:t>
            </a:r>
            <a:r>
              <a:rPr lang="en-US" b="1" i="1" err="1">
                <a:latin typeface="Arial"/>
                <a:ea typeface="Lato"/>
                <a:cs typeface="Arial"/>
              </a:rPr>
              <a:t>Đầu</a:t>
            </a:r>
            <a:r>
              <a:rPr lang="en-US" b="1" i="1">
                <a:latin typeface="Arial"/>
                <a:ea typeface="Lato"/>
                <a:cs typeface="Arial"/>
              </a:rPr>
              <a:t> </a:t>
            </a:r>
            <a:r>
              <a:rPr lang="en-US" b="1" i="1" err="1">
                <a:latin typeface="Arial"/>
                <a:ea typeface="Lato"/>
                <a:cs typeface="Arial"/>
              </a:rPr>
              <a:t>tiên</a:t>
            </a:r>
            <a:r>
              <a:rPr lang="en-US" b="1" i="1">
                <a:latin typeface="Arial"/>
                <a:ea typeface="Lato"/>
                <a:cs typeface="Arial"/>
              </a:rPr>
              <a:t>, </a:t>
            </a:r>
            <a:r>
              <a:rPr lang="en-US" b="1" i="1" err="1">
                <a:latin typeface="Arial"/>
                <a:ea typeface="Lato"/>
                <a:cs typeface="Arial"/>
              </a:rPr>
              <a:t>loại</a:t>
            </a:r>
            <a:r>
              <a:rPr lang="en-US" b="1" i="1">
                <a:latin typeface="Arial"/>
                <a:ea typeface="Lato"/>
                <a:cs typeface="Arial"/>
              </a:rPr>
              <a:t> </a:t>
            </a:r>
            <a:r>
              <a:rPr lang="en-US" b="1" i="1" err="1">
                <a:latin typeface="Arial"/>
                <a:ea typeface="Lato"/>
                <a:cs typeface="Arial"/>
              </a:rPr>
              <a:t>bỏ</a:t>
            </a:r>
            <a:r>
              <a:rPr lang="en-US" b="1" i="1">
                <a:latin typeface="Arial"/>
                <a:ea typeface="Lato"/>
                <a:cs typeface="Arial"/>
              </a:rPr>
              <a:t> </a:t>
            </a:r>
            <a:r>
              <a:rPr lang="en-US" b="1" i="1" err="1">
                <a:latin typeface="Arial"/>
                <a:ea typeface="Lato"/>
                <a:cs typeface="Arial"/>
              </a:rPr>
              <a:t>những</a:t>
            </a:r>
            <a:r>
              <a:rPr lang="en-US" b="1" i="1">
                <a:latin typeface="Arial"/>
                <a:ea typeface="Lato"/>
                <a:cs typeface="Arial"/>
              </a:rPr>
              <a:t> </a:t>
            </a:r>
            <a:r>
              <a:rPr lang="en-US" b="1" i="1" err="1">
                <a:latin typeface="Arial"/>
                <a:ea typeface="Lato"/>
                <a:cs typeface="Arial"/>
              </a:rPr>
              <a:t>bộ</a:t>
            </a:r>
            <a:r>
              <a:rPr lang="en-US" b="1" i="1">
                <a:latin typeface="Arial"/>
                <a:ea typeface="Lato"/>
                <a:cs typeface="Arial"/>
              </a:rPr>
              <a:t> </a:t>
            </a:r>
            <a:r>
              <a:rPr lang="en-US" b="1" i="1" err="1">
                <a:latin typeface="Arial"/>
                <a:ea typeface="Lato"/>
                <a:cs typeface="Arial"/>
              </a:rPr>
              <a:t>dữ</a:t>
            </a:r>
            <a:r>
              <a:rPr lang="en-US" b="1" i="1">
                <a:latin typeface="Arial"/>
                <a:ea typeface="Lato"/>
                <a:cs typeface="Arial"/>
              </a:rPr>
              <a:t> </a:t>
            </a:r>
            <a:r>
              <a:rPr lang="en-US" b="1" i="1" err="1">
                <a:latin typeface="Arial"/>
                <a:ea typeface="Lato"/>
                <a:cs typeface="Arial"/>
              </a:rPr>
              <a:t>liệu</a:t>
            </a:r>
            <a:r>
              <a:rPr lang="en-US" b="1" i="1">
                <a:latin typeface="Arial"/>
                <a:ea typeface="Lato"/>
                <a:cs typeface="Arial"/>
              </a:rPr>
              <a:t> </a:t>
            </a:r>
            <a:r>
              <a:rPr lang="en-US" b="1" i="1" err="1">
                <a:latin typeface="Arial"/>
                <a:ea typeface="Lato"/>
                <a:cs typeface="Arial"/>
              </a:rPr>
              <a:t>hoặc</a:t>
            </a:r>
            <a:r>
              <a:rPr lang="en-US" b="1" i="1">
                <a:latin typeface="Arial"/>
                <a:ea typeface="Lato"/>
                <a:cs typeface="Arial"/>
              </a:rPr>
              <a:t> </a:t>
            </a:r>
            <a:r>
              <a:rPr lang="en-US" b="1" i="1" err="1">
                <a:latin typeface="Arial"/>
                <a:ea typeface="Lato"/>
                <a:cs typeface="Arial"/>
              </a:rPr>
              <a:t>những</a:t>
            </a:r>
            <a:r>
              <a:rPr lang="en-US" b="1" i="1">
                <a:latin typeface="Arial"/>
                <a:ea typeface="Lato"/>
                <a:cs typeface="Arial"/>
              </a:rPr>
              <a:t> </a:t>
            </a:r>
            <a:r>
              <a:rPr lang="en-US" b="1" i="1" err="1">
                <a:latin typeface="Arial"/>
                <a:ea typeface="Lato"/>
                <a:cs typeface="Arial"/>
              </a:rPr>
              <a:t>thuộc</a:t>
            </a:r>
            <a:r>
              <a:rPr lang="en-US" b="1" i="1">
                <a:latin typeface="Arial"/>
                <a:ea typeface="Lato"/>
                <a:cs typeface="Arial"/>
              </a:rPr>
              <a:t> </a:t>
            </a:r>
            <a:r>
              <a:rPr lang="en-US" b="1" i="1" err="1">
                <a:latin typeface="Arial"/>
                <a:ea typeface="Lato"/>
                <a:cs typeface="Arial"/>
              </a:rPr>
              <a:t>tính</a:t>
            </a:r>
            <a:r>
              <a:rPr lang="en-US" b="1" i="1">
                <a:latin typeface="Arial"/>
                <a:ea typeface="Lato"/>
                <a:cs typeface="Arial"/>
              </a:rPr>
              <a:t> </a:t>
            </a:r>
            <a:r>
              <a:rPr lang="en-US" b="1" i="1" err="1">
                <a:latin typeface="Arial"/>
                <a:ea typeface="Lato"/>
                <a:cs typeface="Arial"/>
              </a:rPr>
              <a:t>không</a:t>
            </a:r>
            <a:r>
              <a:rPr lang="en-US" b="1" i="1">
                <a:latin typeface="Arial"/>
                <a:ea typeface="Lato"/>
                <a:cs typeface="Arial"/>
              </a:rPr>
              <a:t> </a:t>
            </a:r>
            <a:r>
              <a:rPr lang="en-US" b="1" i="1" err="1">
                <a:latin typeface="Arial"/>
                <a:ea typeface="Lato"/>
                <a:cs typeface="Arial"/>
              </a:rPr>
              <a:t>có</a:t>
            </a:r>
            <a:r>
              <a:rPr lang="en-US" b="1" i="1">
                <a:latin typeface="Arial"/>
                <a:ea typeface="Lato"/>
                <a:cs typeface="Arial"/>
              </a:rPr>
              <a:t> </a:t>
            </a:r>
            <a:r>
              <a:rPr lang="en-US" b="1" i="1" err="1">
                <a:latin typeface="Arial"/>
                <a:ea typeface="Lato"/>
                <a:cs typeface="Arial"/>
              </a:rPr>
              <a:t>giá</a:t>
            </a:r>
            <a:r>
              <a:rPr lang="en-US" b="1" i="1">
                <a:latin typeface="Arial"/>
                <a:ea typeface="Lato"/>
                <a:cs typeface="Arial"/>
              </a:rPr>
              <a:t> </a:t>
            </a:r>
            <a:r>
              <a:rPr lang="en-US" b="1" i="1" err="1">
                <a:latin typeface="Arial"/>
                <a:ea typeface="Lato"/>
                <a:cs typeface="Arial"/>
              </a:rPr>
              <a:t>trị</a:t>
            </a:r>
            <a:r>
              <a:rPr lang="en-US" b="1" i="1">
                <a:latin typeface="Arial"/>
                <a:ea typeface="Lato"/>
                <a:cs typeface="Arial"/>
              </a:rPr>
              <a:t>:</a:t>
            </a:r>
            <a:endParaRPr lang="en-US">
              <a:latin typeface="Arial"/>
              <a:ea typeface="Lato"/>
              <a:cs typeface="Arial"/>
            </a:endParaRPr>
          </a:p>
          <a:p>
            <a:pPr marL="1200150" lvl="2" indent="-285750">
              <a:lnSpc>
                <a:spcPct val="90000"/>
              </a:lnSpc>
              <a:spcBef>
                <a:spcPts val="500"/>
              </a:spcBef>
              <a:buFont typeface="Wingdings,Sans-Serif"/>
              <a:buChar char="§"/>
            </a:pPr>
            <a:r>
              <a:rPr lang="vi" sz="1600">
                <a:latin typeface="Arial"/>
                <a:ea typeface="Lato"/>
                <a:cs typeface="Arial"/>
              </a:rPr>
              <a:t>Loại</a:t>
            </a:r>
            <a:r>
              <a:rPr lang="vi-VN" sz="1600">
                <a:latin typeface="Arial"/>
                <a:ea typeface="Lato"/>
                <a:cs typeface="Arial"/>
              </a:rPr>
              <a:t> bỏ các cột id, title, post_time, crawl_time do không có ảnh hưởng đến giá xe.</a:t>
            </a:r>
          </a:p>
          <a:p>
            <a:pPr marL="1200150" lvl="2" indent="-285750">
              <a:lnSpc>
                <a:spcPct val="90000"/>
              </a:lnSpc>
              <a:spcBef>
                <a:spcPts val="500"/>
              </a:spcBef>
              <a:buFont typeface="Wingdings,Sans-Serif"/>
              <a:buChar char="§"/>
            </a:pPr>
            <a:r>
              <a:rPr lang="vi-VN" sz="1600" err="1">
                <a:latin typeface="Arial"/>
                <a:ea typeface="Lato"/>
                <a:cs typeface="Arial"/>
              </a:rPr>
              <a:t>Xoá</a:t>
            </a:r>
            <a:r>
              <a:rPr lang="vi-VN" sz="1600">
                <a:latin typeface="Arial"/>
                <a:ea typeface="Lato"/>
                <a:cs typeface="Arial"/>
              </a:rPr>
              <a:t> các bản ghi mà </a:t>
            </a:r>
            <a:r>
              <a:rPr lang="vi-VN" sz="1600" err="1">
                <a:latin typeface="Arial"/>
                <a:ea typeface="Lato"/>
                <a:cs typeface="Arial"/>
              </a:rPr>
              <a:t>year</a:t>
            </a:r>
            <a:r>
              <a:rPr lang="vi-VN" sz="1600">
                <a:latin typeface="Arial"/>
                <a:ea typeface="Lato"/>
                <a:cs typeface="Arial"/>
              </a:rPr>
              <a:t> &lt; 2000 do có ít bản ghi.</a:t>
            </a:r>
          </a:p>
          <a:p>
            <a:pPr marL="1200150" lvl="2" indent="-285750">
              <a:lnSpc>
                <a:spcPct val="90000"/>
              </a:lnSpc>
              <a:spcBef>
                <a:spcPts val="500"/>
              </a:spcBef>
              <a:buFont typeface="Wingdings,Sans-Serif"/>
              <a:buChar char="§"/>
            </a:pPr>
            <a:r>
              <a:rPr lang="vi-VN" sz="1600">
                <a:latin typeface="Arial"/>
                <a:ea typeface="Lato"/>
                <a:cs typeface="Arial"/>
              </a:rPr>
              <a:t>Xóa các bản ghi không rõ ràng (origin = "chưa cập nhật" hoặc car_type = "--").</a:t>
            </a:r>
            <a:endParaRPr lang="vi-VN"/>
          </a:p>
          <a:p>
            <a:pPr marL="1200150" lvl="2" indent="-285750">
              <a:lnSpc>
                <a:spcPct val="90000"/>
              </a:lnSpc>
              <a:spcBef>
                <a:spcPts val="500"/>
              </a:spcBef>
              <a:buFont typeface="Wingdings,Sans-Serif"/>
              <a:buChar char="§"/>
            </a:pPr>
            <a:r>
              <a:rPr lang="vi-VN" sz="1600" err="1">
                <a:latin typeface="Arial"/>
                <a:ea typeface="Lato"/>
                <a:cs typeface="Arial"/>
              </a:rPr>
              <a:t>Xoá</a:t>
            </a:r>
            <a:r>
              <a:rPr lang="vi-VN" sz="1600">
                <a:latin typeface="Arial"/>
                <a:ea typeface="Lato"/>
                <a:cs typeface="Arial"/>
              </a:rPr>
              <a:t> cột </a:t>
            </a:r>
            <a:r>
              <a:rPr lang="vi-VN" sz="1600" err="1">
                <a:latin typeface="Arial"/>
                <a:ea typeface="Lato"/>
                <a:cs typeface="Arial"/>
              </a:rPr>
              <a:t>owners</a:t>
            </a:r>
            <a:r>
              <a:rPr lang="vi-VN" sz="1600">
                <a:latin typeface="Arial"/>
                <a:ea typeface="Lato"/>
                <a:cs typeface="Arial"/>
              </a:rPr>
              <a:t> do chỉ có 1 giá trị là 1 và nhiều bản ghi bị null.</a:t>
            </a:r>
          </a:p>
          <a:p>
            <a:pPr marL="1200150" lvl="2" indent="-285750">
              <a:lnSpc>
                <a:spcPct val="90000"/>
              </a:lnSpc>
              <a:spcBef>
                <a:spcPts val="500"/>
              </a:spcBef>
              <a:buFont typeface="Wingdings,Sans-Serif"/>
              <a:buChar char="§"/>
            </a:pPr>
            <a:r>
              <a:rPr lang="vi-VN" sz="1600">
                <a:latin typeface="Arial"/>
                <a:ea typeface="Lato"/>
                <a:cs typeface="Arial"/>
              </a:rPr>
              <a:t>Loại bỏ các bản ghi có ít nhất 1 giá trị null.</a:t>
            </a:r>
          </a:p>
          <a:p>
            <a:pPr marL="1200150" lvl="2" indent="-285750">
              <a:lnSpc>
                <a:spcPct val="90000"/>
              </a:lnSpc>
              <a:spcBef>
                <a:spcPts val="500"/>
              </a:spcBef>
              <a:buFont typeface="Wingdings,Sans-Serif"/>
              <a:buChar char="§"/>
            </a:pPr>
            <a:r>
              <a:rPr lang="vi-VN" sz="1600">
                <a:latin typeface="Arial"/>
                <a:ea typeface="Lato"/>
                <a:cs typeface="Arial"/>
              </a:rPr>
              <a:t>Xóa những bản ghi trùng lặp.</a:t>
            </a:r>
          </a:p>
          <a:p>
            <a:pPr marL="1200150" lvl="2" indent="-285750">
              <a:lnSpc>
                <a:spcPct val="90000"/>
              </a:lnSpc>
              <a:spcBef>
                <a:spcPts val="500"/>
              </a:spcBef>
              <a:buFont typeface="Wingdings,Sans-Serif"/>
              <a:buChar char="§"/>
            </a:pPr>
            <a:r>
              <a:rPr lang="vi-VN" sz="1600">
                <a:latin typeface="Arial"/>
                <a:ea typeface="Lato"/>
                <a:cs typeface="Arial"/>
              </a:rPr>
              <a:t>Loại bỏ các giá trị trong các cột phân loại nếu có ít hơn 10 bản ghi.</a:t>
            </a:r>
          </a:p>
          <a:p>
            <a:pPr marL="1200150" lvl="2" indent="-285750">
              <a:lnSpc>
                <a:spcPct val="90000"/>
              </a:lnSpc>
              <a:spcBef>
                <a:spcPts val="500"/>
              </a:spcBef>
              <a:buFont typeface="Wingdings,Sans-Serif"/>
              <a:buChar char="§"/>
            </a:pPr>
            <a:r>
              <a:rPr lang="vi-VN" sz="1600">
                <a:latin typeface="Arial"/>
                <a:ea typeface="Lato"/>
                <a:cs typeface="Arial"/>
              </a:rPr>
              <a:t>Sau khi xử lý thì cột condition chỉ còn 1 giá trị nên cũng sẽ loại bỏ.</a:t>
            </a:r>
          </a:p>
        </p:txBody>
      </p:sp>
      <p:pic>
        <p:nvPicPr>
          <p:cNvPr id="3" name="Picture 2">
            <a:extLst>
              <a:ext uri="{FF2B5EF4-FFF2-40B4-BE49-F238E27FC236}">
                <a16:creationId xmlns:a16="http://schemas.microsoft.com/office/drawing/2014/main" id="{604CAD31-9F30-004B-602F-C0AD3066DF42}"/>
              </a:ext>
            </a:extLst>
          </p:cNvPr>
          <p:cNvPicPr>
            <a:picLocks noChangeAspect="1"/>
          </p:cNvPicPr>
          <p:nvPr/>
        </p:nvPicPr>
        <p:blipFill>
          <a:blip r:embed="rId2"/>
          <a:stretch>
            <a:fillRect/>
          </a:stretch>
        </p:blipFill>
        <p:spPr>
          <a:xfrm>
            <a:off x="10115" y="4926160"/>
            <a:ext cx="9144000" cy="1076325"/>
          </a:xfrm>
          <a:prstGeom prst="rect">
            <a:avLst/>
          </a:prstGeom>
        </p:spPr>
      </p:pic>
    </p:spTree>
    <p:extLst>
      <p:ext uri="{BB962C8B-B14F-4D97-AF65-F5344CB8AC3E}">
        <p14:creationId xmlns:p14="http://schemas.microsoft.com/office/powerpoint/2010/main" val="2640987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CC9D0-7610-8020-EAB3-252C50554DA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78E567-AAA9-A24F-9199-6B4D8C78415C}"/>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4" name="Content Placeholder 3">
            <a:extLst>
              <a:ext uri="{FF2B5EF4-FFF2-40B4-BE49-F238E27FC236}">
                <a16:creationId xmlns:a16="http://schemas.microsoft.com/office/drawing/2014/main" id="{1ADBE43D-934B-E725-4F53-741BBB328784}"/>
              </a:ext>
            </a:extLst>
          </p:cNvPr>
          <p:cNvSpPr>
            <a:spLocks noGrp="1"/>
          </p:cNvSpPr>
          <p:nvPr>
            <p:ph sz="half" idx="2"/>
          </p:nvPr>
        </p:nvSpPr>
        <p:spPr/>
        <p:txBody>
          <a:bodyPr lIns="91440" tIns="45720" rIns="91440" bIns="45720" anchor="t"/>
          <a:lstStyle/>
          <a:p>
            <a:endParaRPr lang="en-US" sz="1800">
              <a:latin typeface="Arial"/>
              <a:ea typeface="Lato"/>
              <a:cs typeface="Times New Roman"/>
            </a:endParaRPr>
          </a:p>
          <a:p>
            <a:endParaRPr lang="en-US" sz="2000" b="1" i="1">
              <a:latin typeface="Arial"/>
              <a:ea typeface="Lato"/>
              <a:cs typeface="Times New Roman"/>
            </a:endParaRPr>
          </a:p>
        </p:txBody>
      </p:sp>
      <p:sp>
        <p:nvSpPr>
          <p:cNvPr id="5" name="Title 4">
            <a:extLst>
              <a:ext uri="{FF2B5EF4-FFF2-40B4-BE49-F238E27FC236}">
                <a16:creationId xmlns:a16="http://schemas.microsoft.com/office/drawing/2014/main" id="{2FD9C756-022E-1BCA-8882-748708E66D1C}"/>
              </a:ext>
            </a:extLst>
          </p:cNvPr>
          <p:cNvSpPr>
            <a:spLocks noGrp="1"/>
          </p:cNvSpPr>
          <p:nvPr>
            <p:ph type="title"/>
          </p:nvPr>
        </p:nvSpPr>
        <p:spPr/>
        <p:txBody>
          <a:bodyPr lIns="91440" tIns="45720" rIns="91440" bIns="45720" anchor="t"/>
          <a:lstStyle/>
          <a:p>
            <a:r>
              <a:rPr lang="en-US">
                <a:latin typeface="Lato"/>
                <a:ea typeface="Lato"/>
                <a:cs typeface="Lato"/>
              </a:rPr>
              <a:t>III.  Tiền </a:t>
            </a:r>
            <a:r>
              <a:rPr lang="en-US" err="1">
                <a:latin typeface="Lato"/>
                <a:ea typeface="Lato"/>
                <a:cs typeface="Lato"/>
              </a:rPr>
              <a:t>xử</a:t>
            </a:r>
            <a:r>
              <a:rPr lang="en-US">
                <a:latin typeface="Lato"/>
                <a:ea typeface="Lato"/>
                <a:cs typeface="Lato"/>
              </a:rPr>
              <a:t> </a:t>
            </a:r>
            <a:r>
              <a:rPr lang="en-US" err="1">
                <a:latin typeface="Lato"/>
                <a:ea typeface="Lato"/>
                <a:cs typeface="Lato"/>
              </a:rPr>
              <a:t>lý</a:t>
            </a:r>
            <a:r>
              <a:rPr lang="en-US">
                <a:latin typeface="Lato"/>
                <a:ea typeface="Lato"/>
                <a:cs typeface="Lato"/>
              </a:rPr>
              <a:t> </a:t>
            </a:r>
            <a:r>
              <a:rPr lang="en-US" err="1">
                <a:latin typeface="Lato"/>
                <a:ea typeface="Lato"/>
                <a:cs typeface="Lato"/>
              </a:rPr>
              <a:t>dữ</a:t>
            </a:r>
            <a:r>
              <a:rPr lang="en-US">
                <a:latin typeface="Lato"/>
                <a:ea typeface="Lato"/>
                <a:cs typeface="Lato"/>
              </a:rPr>
              <a:t> </a:t>
            </a:r>
            <a:r>
              <a:rPr lang="en-US" err="1">
                <a:latin typeface="Lato"/>
                <a:ea typeface="Lato"/>
                <a:cs typeface="Lato"/>
              </a:rPr>
              <a:t>liệu</a:t>
            </a:r>
            <a:endParaRPr lang="en-US" err="1"/>
          </a:p>
        </p:txBody>
      </p:sp>
      <p:sp>
        <p:nvSpPr>
          <p:cNvPr id="9" name="Content Placeholder 6">
            <a:extLst>
              <a:ext uri="{FF2B5EF4-FFF2-40B4-BE49-F238E27FC236}">
                <a16:creationId xmlns:a16="http://schemas.microsoft.com/office/drawing/2014/main" id="{98B3A794-7D21-E97E-B291-4E4346E20CC8}"/>
              </a:ext>
            </a:extLst>
          </p:cNvPr>
          <p:cNvSpPr txBox="1">
            <a:spLocks/>
          </p:cNvSpPr>
          <p:nvPr/>
        </p:nvSpPr>
        <p:spPr>
          <a:xfrm>
            <a:off x="4712292" y="1247970"/>
            <a:ext cx="4226961" cy="34180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Arial"/>
                <a:ea typeface="Lato"/>
                <a:cs typeface="Arial"/>
              </a:rPr>
              <a:t>            </a:t>
            </a:r>
            <a:endParaRPr lang="en-US" sz="2000" b="1">
              <a:latin typeface="Arial"/>
            </a:endParaRPr>
          </a:p>
          <a:p>
            <a:pPr marL="0" indent="0">
              <a:buFont typeface="Arial" panose="020B0604020202020204" pitchFamily="34" charset="0"/>
              <a:buNone/>
            </a:pPr>
            <a:br>
              <a:rPr lang="en-US"/>
            </a:br>
            <a:endParaRPr lang="en-US"/>
          </a:p>
          <a:p>
            <a:pPr marL="0" indent="0">
              <a:buFont typeface="Arial" panose="020B0604020202020204" pitchFamily="34" charset="0"/>
              <a:buNone/>
            </a:pPr>
            <a:br>
              <a:rPr lang="en-US"/>
            </a:br>
            <a:br>
              <a:rPr lang="en-US"/>
            </a:br>
            <a:endParaRPr lang="en-US"/>
          </a:p>
          <a:p>
            <a:pPr marL="0" indent="0">
              <a:buFont typeface="Arial" panose="020B0604020202020204" pitchFamily="34" charset="0"/>
              <a:buNone/>
            </a:pPr>
            <a:r>
              <a:rPr lang="en-US" sz="1400">
                <a:latin typeface="Times New Roman"/>
                <a:ea typeface="Lato"/>
                <a:cs typeface="Times New Roman"/>
              </a:rPr>
              <a:t>  </a:t>
            </a:r>
            <a:r>
              <a:rPr lang="en-US" sz="1800">
                <a:latin typeface="Arial"/>
                <a:ea typeface="Lato"/>
                <a:cs typeface="Times New Roman"/>
              </a:rPr>
              <a:t> </a:t>
            </a:r>
            <a:endParaRPr lang="en-US" sz="1800">
              <a:latin typeface="Arial"/>
              <a:cs typeface="Times New Roman"/>
            </a:endParaRPr>
          </a:p>
          <a:p>
            <a:pPr marL="0" indent="0">
              <a:buFont typeface="Arial" panose="020B0604020202020204" pitchFamily="34" charset="0"/>
              <a:buNone/>
            </a:pPr>
            <a:br>
              <a:rPr lang="en-US"/>
            </a:br>
            <a:r>
              <a:rPr lang="en-US">
                <a:latin typeface="Lato"/>
                <a:ea typeface="Lato"/>
                <a:cs typeface="Lato"/>
              </a:rPr>
              <a:t> </a:t>
            </a:r>
            <a:endParaRPr lang="en-US"/>
          </a:p>
        </p:txBody>
      </p:sp>
      <p:sp>
        <p:nvSpPr>
          <p:cNvPr id="12" name="Hộp Văn bản 11">
            <a:extLst>
              <a:ext uri="{FF2B5EF4-FFF2-40B4-BE49-F238E27FC236}">
                <a16:creationId xmlns:a16="http://schemas.microsoft.com/office/drawing/2014/main" id="{4F733345-8157-8B5E-FD83-D1775F513AC1}"/>
              </a:ext>
            </a:extLst>
          </p:cNvPr>
          <p:cNvSpPr txBox="1"/>
          <p:nvPr/>
        </p:nvSpPr>
        <p:spPr>
          <a:xfrm>
            <a:off x="235077" y="1243900"/>
            <a:ext cx="8682057" cy="400110"/>
          </a:xfrm>
          <a:prstGeom prst="rect">
            <a:avLst/>
          </a:prstGeom>
          <a:noFill/>
        </p:spPr>
        <p:txBody>
          <a:bodyPr wrap="square" lIns="91440" tIns="45720" rIns="91440" bIns="45720" rtlCol="0" anchor="t">
            <a:spAutoFit/>
          </a:bodyPr>
          <a:lstStyle/>
          <a:p>
            <a:r>
              <a:rPr lang="vi-VN" sz="2000" b="1">
                <a:latin typeface="Arial"/>
                <a:ea typeface="Lato"/>
                <a:cs typeface="Arial"/>
              </a:rPr>
              <a:t>3. Trực quan </a:t>
            </a:r>
            <a:r>
              <a:rPr lang="vi-VN" sz="2000" b="1" err="1">
                <a:latin typeface="Arial"/>
                <a:ea typeface="Lato"/>
                <a:cs typeface="Arial"/>
              </a:rPr>
              <a:t>hoá</a:t>
            </a:r>
            <a:r>
              <a:rPr lang="vi-VN" sz="2000" b="1">
                <a:latin typeface="Arial"/>
                <a:ea typeface="Lato"/>
                <a:cs typeface="Arial"/>
              </a:rPr>
              <a:t> dữ liệu</a:t>
            </a:r>
          </a:p>
        </p:txBody>
      </p:sp>
      <p:pic>
        <p:nvPicPr>
          <p:cNvPr id="3" name="Picture 2">
            <a:extLst>
              <a:ext uri="{FF2B5EF4-FFF2-40B4-BE49-F238E27FC236}">
                <a16:creationId xmlns:a16="http://schemas.microsoft.com/office/drawing/2014/main" id="{47DCA9AF-8122-F2CE-9F7D-63BB739BB77A}"/>
              </a:ext>
            </a:extLst>
          </p:cNvPr>
          <p:cNvPicPr>
            <a:picLocks noChangeAspect="1"/>
          </p:cNvPicPr>
          <p:nvPr/>
        </p:nvPicPr>
        <p:blipFill>
          <a:blip r:embed="rId2"/>
          <a:stretch>
            <a:fillRect/>
          </a:stretch>
        </p:blipFill>
        <p:spPr>
          <a:xfrm>
            <a:off x="1657" y="1697865"/>
            <a:ext cx="5043557" cy="2413140"/>
          </a:xfrm>
          <a:prstGeom prst="rect">
            <a:avLst/>
          </a:prstGeom>
        </p:spPr>
      </p:pic>
      <p:sp>
        <p:nvSpPr>
          <p:cNvPr id="8" name="Hộp Văn bản 11">
            <a:extLst>
              <a:ext uri="{FF2B5EF4-FFF2-40B4-BE49-F238E27FC236}">
                <a16:creationId xmlns:a16="http://schemas.microsoft.com/office/drawing/2014/main" id="{F5A4B9A1-80B0-3FBF-AC00-16DAEC4E19DC}"/>
              </a:ext>
            </a:extLst>
          </p:cNvPr>
          <p:cNvSpPr txBox="1"/>
          <p:nvPr/>
        </p:nvSpPr>
        <p:spPr>
          <a:xfrm>
            <a:off x="610857" y="4845284"/>
            <a:ext cx="4441361" cy="646331"/>
          </a:xfrm>
          <a:prstGeom prst="rect">
            <a:avLst/>
          </a:prstGeom>
          <a:noFill/>
        </p:spPr>
        <p:txBody>
          <a:bodyPr wrap="square" lIns="91440" tIns="45720" rIns="91440" bIns="45720" rtlCol="0" anchor="t">
            <a:spAutoFit/>
          </a:bodyPr>
          <a:lstStyle/>
          <a:p>
            <a:pPr algn="ctr"/>
            <a:r>
              <a:rPr lang="en-US" err="1">
                <a:latin typeface="Arial"/>
                <a:ea typeface="Lato"/>
                <a:cs typeface="Arial"/>
              </a:rPr>
              <a:t>Phần</a:t>
            </a:r>
            <a:r>
              <a:rPr lang="en-US">
                <a:latin typeface="Arial"/>
                <a:ea typeface="Lato"/>
                <a:cs typeface="Arial"/>
              </a:rPr>
              <a:t> </a:t>
            </a:r>
            <a:r>
              <a:rPr lang="en-US" err="1">
                <a:latin typeface="Arial"/>
                <a:ea typeface="Lato"/>
                <a:cs typeface="Arial"/>
              </a:rPr>
              <a:t>lớn</a:t>
            </a:r>
            <a:r>
              <a:rPr lang="en-US">
                <a:latin typeface="Arial"/>
                <a:ea typeface="Lato"/>
                <a:cs typeface="Arial"/>
              </a:rPr>
              <a:t> </a:t>
            </a:r>
            <a:r>
              <a:rPr lang="en-US" err="1">
                <a:latin typeface="Arial"/>
                <a:ea typeface="Lato"/>
                <a:cs typeface="Arial"/>
              </a:rPr>
              <a:t>xe</a:t>
            </a:r>
            <a:r>
              <a:rPr lang="en-US">
                <a:latin typeface="Arial"/>
                <a:ea typeface="Lato"/>
                <a:cs typeface="Arial"/>
              </a:rPr>
              <a:t> </a:t>
            </a:r>
            <a:r>
              <a:rPr lang="en-US" err="1">
                <a:latin typeface="Arial"/>
                <a:ea typeface="Lato"/>
                <a:cs typeface="Arial"/>
              </a:rPr>
              <a:t>có</a:t>
            </a:r>
            <a:r>
              <a:rPr lang="en-US">
                <a:latin typeface="Arial"/>
                <a:ea typeface="Lato"/>
                <a:cs typeface="Arial"/>
              </a:rPr>
              <a:t> </a:t>
            </a:r>
            <a:r>
              <a:rPr lang="en-US" err="1">
                <a:latin typeface="Arial"/>
                <a:ea typeface="Lato"/>
                <a:cs typeface="Arial"/>
              </a:rPr>
              <a:t>giá</a:t>
            </a:r>
            <a:r>
              <a:rPr lang="en-US">
                <a:latin typeface="Arial"/>
                <a:ea typeface="Lato"/>
                <a:cs typeface="Arial"/>
              </a:rPr>
              <a:t> </a:t>
            </a:r>
            <a:r>
              <a:rPr lang="en-US" err="1">
                <a:latin typeface="Arial"/>
                <a:ea typeface="Lato"/>
                <a:cs typeface="Arial"/>
              </a:rPr>
              <a:t>nằm</a:t>
            </a:r>
            <a:r>
              <a:rPr lang="en-US">
                <a:latin typeface="Arial"/>
                <a:ea typeface="Lato"/>
                <a:cs typeface="Arial"/>
              </a:rPr>
              <a:t> </a:t>
            </a:r>
            <a:r>
              <a:rPr lang="en-US" err="1">
                <a:latin typeface="Arial"/>
                <a:ea typeface="Lato"/>
                <a:cs typeface="Arial"/>
              </a:rPr>
              <a:t>trong</a:t>
            </a:r>
            <a:r>
              <a:rPr lang="en-US">
                <a:latin typeface="Arial"/>
                <a:ea typeface="Lato"/>
                <a:cs typeface="Arial"/>
              </a:rPr>
              <a:t> </a:t>
            </a:r>
            <a:r>
              <a:rPr lang="en-US" err="1">
                <a:latin typeface="Arial"/>
                <a:ea typeface="Lato"/>
                <a:cs typeface="Arial"/>
              </a:rPr>
              <a:t>khoảng</a:t>
            </a:r>
            <a:r>
              <a:rPr lang="en-US">
                <a:latin typeface="Arial"/>
                <a:ea typeface="Lato"/>
                <a:cs typeface="Arial"/>
              </a:rPr>
              <a:t> </a:t>
            </a:r>
            <a:r>
              <a:rPr lang="en-US" err="1">
                <a:latin typeface="Arial"/>
                <a:ea typeface="Lato"/>
                <a:cs typeface="Arial"/>
              </a:rPr>
              <a:t>từ</a:t>
            </a:r>
            <a:r>
              <a:rPr lang="en-US">
                <a:latin typeface="Arial"/>
                <a:ea typeface="Lato"/>
                <a:cs typeface="Arial"/>
              </a:rPr>
              <a:t> 100 </a:t>
            </a:r>
            <a:r>
              <a:rPr lang="en-US" err="1">
                <a:latin typeface="Arial"/>
                <a:ea typeface="Lato"/>
                <a:cs typeface="Arial"/>
              </a:rPr>
              <a:t>triệu</a:t>
            </a:r>
            <a:r>
              <a:rPr lang="en-US">
                <a:latin typeface="Arial"/>
                <a:ea typeface="Lato"/>
                <a:cs typeface="Arial"/>
              </a:rPr>
              <a:t> </a:t>
            </a:r>
            <a:r>
              <a:rPr lang="en-US" err="1">
                <a:latin typeface="Arial"/>
                <a:ea typeface="Lato"/>
                <a:cs typeface="Arial"/>
              </a:rPr>
              <a:t>đến</a:t>
            </a:r>
            <a:r>
              <a:rPr lang="en-US">
                <a:latin typeface="Arial"/>
                <a:ea typeface="Lato"/>
                <a:cs typeface="Arial"/>
              </a:rPr>
              <a:t> 5 </a:t>
            </a:r>
            <a:r>
              <a:rPr lang="en-US" err="1">
                <a:latin typeface="Arial"/>
                <a:ea typeface="Lato"/>
                <a:cs typeface="Arial"/>
              </a:rPr>
              <a:t>tỷ</a:t>
            </a:r>
            <a:r>
              <a:rPr lang="en-US">
                <a:latin typeface="Arial"/>
                <a:ea typeface="Lato"/>
                <a:cs typeface="Arial"/>
              </a:rPr>
              <a:t> </a:t>
            </a:r>
            <a:r>
              <a:rPr lang="en-US" err="1">
                <a:latin typeface="Arial"/>
                <a:ea typeface="Lato"/>
                <a:cs typeface="Arial"/>
              </a:rPr>
              <a:t>đồng</a:t>
            </a:r>
            <a:r>
              <a:rPr lang="en-US">
                <a:latin typeface="Arial"/>
                <a:ea typeface="Lato"/>
                <a:cs typeface="Arial"/>
              </a:rPr>
              <a:t>. </a:t>
            </a:r>
            <a:endParaRPr lang="vi-VN"/>
          </a:p>
        </p:txBody>
      </p:sp>
      <p:pic>
        <p:nvPicPr>
          <p:cNvPr id="6" name="Picture 5">
            <a:extLst>
              <a:ext uri="{FF2B5EF4-FFF2-40B4-BE49-F238E27FC236}">
                <a16:creationId xmlns:a16="http://schemas.microsoft.com/office/drawing/2014/main" id="{721077E1-830A-9F35-6868-1C8381EA7415}"/>
              </a:ext>
            </a:extLst>
          </p:cNvPr>
          <p:cNvPicPr>
            <a:picLocks noChangeAspect="1"/>
          </p:cNvPicPr>
          <p:nvPr/>
        </p:nvPicPr>
        <p:blipFill>
          <a:blip r:embed="rId3"/>
          <a:stretch>
            <a:fillRect/>
          </a:stretch>
        </p:blipFill>
        <p:spPr>
          <a:xfrm>
            <a:off x="5040092" y="1266345"/>
            <a:ext cx="3879988" cy="2951231"/>
          </a:xfrm>
          <a:prstGeom prst="rect">
            <a:avLst/>
          </a:prstGeom>
        </p:spPr>
      </p:pic>
      <p:pic>
        <p:nvPicPr>
          <p:cNvPr id="7" name="Picture 6">
            <a:extLst>
              <a:ext uri="{FF2B5EF4-FFF2-40B4-BE49-F238E27FC236}">
                <a16:creationId xmlns:a16="http://schemas.microsoft.com/office/drawing/2014/main" id="{9F849ABA-18C7-0338-9FFD-05C185ECF6DE}"/>
              </a:ext>
            </a:extLst>
          </p:cNvPr>
          <p:cNvPicPr>
            <a:picLocks noChangeAspect="1"/>
          </p:cNvPicPr>
          <p:nvPr/>
        </p:nvPicPr>
        <p:blipFill>
          <a:blip r:embed="rId4"/>
          <a:stretch>
            <a:fillRect/>
          </a:stretch>
        </p:blipFill>
        <p:spPr>
          <a:xfrm>
            <a:off x="5132079" y="4217559"/>
            <a:ext cx="3774523" cy="2152097"/>
          </a:xfrm>
          <a:prstGeom prst="rect">
            <a:avLst/>
          </a:prstGeom>
        </p:spPr>
      </p:pic>
    </p:spTree>
    <p:extLst>
      <p:ext uri="{BB962C8B-B14F-4D97-AF65-F5344CB8AC3E}">
        <p14:creationId xmlns:p14="http://schemas.microsoft.com/office/powerpoint/2010/main" val="3455588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2D832-D5D3-A379-3D02-2F07CB05672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E9A874-0BD9-B9A1-9F2C-FB8CE7E15350}"/>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4" name="Content Placeholder 3">
            <a:extLst>
              <a:ext uri="{FF2B5EF4-FFF2-40B4-BE49-F238E27FC236}">
                <a16:creationId xmlns:a16="http://schemas.microsoft.com/office/drawing/2014/main" id="{147C5E46-EAE9-D0B7-174A-6A77E90B4125}"/>
              </a:ext>
            </a:extLst>
          </p:cNvPr>
          <p:cNvSpPr>
            <a:spLocks noGrp="1"/>
          </p:cNvSpPr>
          <p:nvPr>
            <p:ph sz="half" idx="2"/>
          </p:nvPr>
        </p:nvSpPr>
        <p:spPr/>
        <p:txBody>
          <a:bodyPr lIns="91440" tIns="45720" rIns="91440" bIns="45720" anchor="t"/>
          <a:lstStyle/>
          <a:p>
            <a:endParaRPr lang="en-US" sz="1800">
              <a:latin typeface="Arial"/>
              <a:ea typeface="Lato"/>
              <a:cs typeface="Times New Roman"/>
            </a:endParaRPr>
          </a:p>
          <a:p>
            <a:endParaRPr lang="en-US" sz="2000" b="1" i="1">
              <a:latin typeface="Arial"/>
              <a:ea typeface="Lato"/>
              <a:cs typeface="Times New Roman"/>
            </a:endParaRPr>
          </a:p>
        </p:txBody>
      </p:sp>
      <p:sp>
        <p:nvSpPr>
          <p:cNvPr id="5" name="Title 4">
            <a:extLst>
              <a:ext uri="{FF2B5EF4-FFF2-40B4-BE49-F238E27FC236}">
                <a16:creationId xmlns:a16="http://schemas.microsoft.com/office/drawing/2014/main" id="{FC4D10D8-C430-66F6-D6F3-2D0EB606A225}"/>
              </a:ext>
            </a:extLst>
          </p:cNvPr>
          <p:cNvSpPr>
            <a:spLocks noGrp="1"/>
          </p:cNvSpPr>
          <p:nvPr>
            <p:ph type="title"/>
          </p:nvPr>
        </p:nvSpPr>
        <p:spPr/>
        <p:txBody>
          <a:bodyPr lIns="91440" tIns="45720" rIns="91440" bIns="45720" anchor="t"/>
          <a:lstStyle/>
          <a:p>
            <a:r>
              <a:rPr lang="en-US">
                <a:latin typeface="Lato"/>
                <a:ea typeface="Lato"/>
                <a:cs typeface="Lato"/>
              </a:rPr>
              <a:t>III.  Tiền </a:t>
            </a:r>
            <a:r>
              <a:rPr lang="en-US" err="1">
                <a:latin typeface="Lato"/>
                <a:ea typeface="Lato"/>
                <a:cs typeface="Lato"/>
              </a:rPr>
              <a:t>xử</a:t>
            </a:r>
            <a:r>
              <a:rPr lang="en-US">
                <a:latin typeface="Lato"/>
                <a:ea typeface="Lato"/>
                <a:cs typeface="Lato"/>
              </a:rPr>
              <a:t> </a:t>
            </a:r>
            <a:r>
              <a:rPr lang="en-US" err="1">
                <a:latin typeface="Lato"/>
                <a:ea typeface="Lato"/>
                <a:cs typeface="Lato"/>
              </a:rPr>
              <a:t>lý</a:t>
            </a:r>
            <a:r>
              <a:rPr lang="en-US">
                <a:latin typeface="Lato"/>
                <a:ea typeface="Lato"/>
                <a:cs typeface="Lato"/>
              </a:rPr>
              <a:t> </a:t>
            </a:r>
            <a:r>
              <a:rPr lang="en-US" err="1">
                <a:latin typeface="Lato"/>
                <a:ea typeface="Lato"/>
                <a:cs typeface="Lato"/>
              </a:rPr>
              <a:t>dữ</a:t>
            </a:r>
            <a:r>
              <a:rPr lang="en-US">
                <a:latin typeface="Lato"/>
                <a:ea typeface="Lato"/>
                <a:cs typeface="Lato"/>
              </a:rPr>
              <a:t> </a:t>
            </a:r>
            <a:r>
              <a:rPr lang="en-US" err="1">
                <a:latin typeface="Lato"/>
                <a:ea typeface="Lato"/>
                <a:cs typeface="Lato"/>
              </a:rPr>
              <a:t>liệu</a:t>
            </a:r>
            <a:endParaRPr lang="en-US" err="1"/>
          </a:p>
        </p:txBody>
      </p:sp>
      <p:sp>
        <p:nvSpPr>
          <p:cNvPr id="9" name="Content Placeholder 6">
            <a:extLst>
              <a:ext uri="{FF2B5EF4-FFF2-40B4-BE49-F238E27FC236}">
                <a16:creationId xmlns:a16="http://schemas.microsoft.com/office/drawing/2014/main" id="{F504AFED-7DA9-5752-52EB-4A872A0B5686}"/>
              </a:ext>
            </a:extLst>
          </p:cNvPr>
          <p:cNvSpPr txBox="1">
            <a:spLocks/>
          </p:cNvSpPr>
          <p:nvPr/>
        </p:nvSpPr>
        <p:spPr>
          <a:xfrm>
            <a:off x="4712292" y="1247970"/>
            <a:ext cx="4226961" cy="34180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Arial"/>
                <a:ea typeface="Lato"/>
                <a:cs typeface="Arial"/>
              </a:rPr>
              <a:t>            </a:t>
            </a:r>
            <a:endParaRPr lang="en-US" sz="2000" b="1">
              <a:latin typeface="Arial"/>
            </a:endParaRPr>
          </a:p>
          <a:p>
            <a:pPr marL="0" indent="0">
              <a:buFont typeface="Arial" panose="020B0604020202020204" pitchFamily="34" charset="0"/>
              <a:buNone/>
            </a:pPr>
            <a:br>
              <a:rPr lang="en-US"/>
            </a:br>
            <a:endParaRPr lang="en-US"/>
          </a:p>
          <a:p>
            <a:pPr marL="0" indent="0">
              <a:buFont typeface="Arial" panose="020B0604020202020204" pitchFamily="34" charset="0"/>
              <a:buNone/>
            </a:pPr>
            <a:br>
              <a:rPr lang="en-US"/>
            </a:br>
            <a:br>
              <a:rPr lang="en-US"/>
            </a:br>
            <a:endParaRPr lang="en-US"/>
          </a:p>
          <a:p>
            <a:pPr marL="0" indent="0">
              <a:buFont typeface="Arial" panose="020B0604020202020204" pitchFamily="34" charset="0"/>
              <a:buNone/>
            </a:pPr>
            <a:r>
              <a:rPr lang="en-US" sz="1400">
                <a:latin typeface="Times New Roman"/>
                <a:ea typeface="Lato"/>
                <a:cs typeface="Times New Roman"/>
              </a:rPr>
              <a:t>  </a:t>
            </a:r>
            <a:r>
              <a:rPr lang="en-US" sz="1800">
                <a:latin typeface="Arial"/>
                <a:ea typeface="Lato"/>
                <a:cs typeface="Times New Roman"/>
              </a:rPr>
              <a:t> </a:t>
            </a:r>
            <a:endParaRPr lang="en-US" sz="1800">
              <a:latin typeface="Arial"/>
              <a:cs typeface="Times New Roman"/>
            </a:endParaRPr>
          </a:p>
          <a:p>
            <a:pPr marL="0" indent="0">
              <a:buFont typeface="Arial" panose="020B0604020202020204" pitchFamily="34" charset="0"/>
              <a:buNone/>
            </a:pPr>
            <a:br>
              <a:rPr lang="en-US"/>
            </a:br>
            <a:r>
              <a:rPr lang="en-US">
                <a:latin typeface="Lato"/>
                <a:ea typeface="Lato"/>
                <a:cs typeface="Lato"/>
              </a:rPr>
              <a:t> </a:t>
            </a:r>
            <a:endParaRPr lang="en-US"/>
          </a:p>
        </p:txBody>
      </p:sp>
      <p:sp>
        <p:nvSpPr>
          <p:cNvPr id="12" name="Hộp Văn bản 11">
            <a:extLst>
              <a:ext uri="{FF2B5EF4-FFF2-40B4-BE49-F238E27FC236}">
                <a16:creationId xmlns:a16="http://schemas.microsoft.com/office/drawing/2014/main" id="{7C2E4DA4-CB79-8303-548A-4E747A7B743D}"/>
              </a:ext>
            </a:extLst>
          </p:cNvPr>
          <p:cNvSpPr txBox="1"/>
          <p:nvPr/>
        </p:nvSpPr>
        <p:spPr>
          <a:xfrm>
            <a:off x="235077" y="1243900"/>
            <a:ext cx="8682057" cy="400110"/>
          </a:xfrm>
          <a:prstGeom prst="rect">
            <a:avLst/>
          </a:prstGeom>
          <a:noFill/>
        </p:spPr>
        <p:txBody>
          <a:bodyPr wrap="square" lIns="91440" tIns="45720" rIns="91440" bIns="45720" rtlCol="0" anchor="t">
            <a:spAutoFit/>
          </a:bodyPr>
          <a:lstStyle/>
          <a:p>
            <a:r>
              <a:rPr lang="vi-VN" sz="2000" b="1">
                <a:latin typeface="Arial"/>
                <a:ea typeface="Lato"/>
                <a:cs typeface="Arial"/>
              </a:rPr>
              <a:t>3. Trực quan </a:t>
            </a:r>
            <a:r>
              <a:rPr lang="vi-VN" sz="2000" b="1" err="1">
                <a:latin typeface="Arial"/>
                <a:ea typeface="Lato"/>
                <a:cs typeface="Arial"/>
              </a:rPr>
              <a:t>hoá</a:t>
            </a:r>
            <a:r>
              <a:rPr lang="vi-VN" sz="2000" b="1">
                <a:latin typeface="Arial"/>
                <a:ea typeface="Lato"/>
                <a:cs typeface="Arial"/>
              </a:rPr>
              <a:t> dữ liệu</a:t>
            </a:r>
          </a:p>
        </p:txBody>
      </p:sp>
      <p:pic>
        <p:nvPicPr>
          <p:cNvPr id="14" name="Picture 13">
            <a:extLst>
              <a:ext uri="{FF2B5EF4-FFF2-40B4-BE49-F238E27FC236}">
                <a16:creationId xmlns:a16="http://schemas.microsoft.com/office/drawing/2014/main" id="{BB703C36-B055-5299-4E5E-15204567F849}"/>
              </a:ext>
            </a:extLst>
          </p:cNvPr>
          <p:cNvPicPr>
            <a:picLocks noChangeAspect="1"/>
          </p:cNvPicPr>
          <p:nvPr/>
        </p:nvPicPr>
        <p:blipFill>
          <a:blip r:embed="rId2"/>
          <a:stretch>
            <a:fillRect/>
          </a:stretch>
        </p:blipFill>
        <p:spPr>
          <a:xfrm>
            <a:off x="589175" y="1646560"/>
            <a:ext cx="4152347" cy="2164523"/>
          </a:xfrm>
          <a:prstGeom prst="rect">
            <a:avLst/>
          </a:prstGeom>
        </p:spPr>
      </p:pic>
      <p:pic>
        <p:nvPicPr>
          <p:cNvPr id="15" name="Picture 14">
            <a:extLst>
              <a:ext uri="{FF2B5EF4-FFF2-40B4-BE49-F238E27FC236}">
                <a16:creationId xmlns:a16="http://schemas.microsoft.com/office/drawing/2014/main" id="{1698D185-6C4F-F5D6-794A-5D9837122B59}"/>
              </a:ext>
            </a:extLst>
          </p:cNvPr>
          <p:cNvPicPr>
            <a:picLocks noChangeAspect="1"/>
          </p:cNvPicPr>
          <p:nvPr/>
        </p:nvPicPr>
        <p:blipFill>
          <a:blip r:embed="rId3"/>
          <a:stretch>
            <a:fillRect/>
          </a:stretch>
        </p:blipFill>
        <p:spPr>
          <a:xfrm>
            <a:off x="586612" y="3814691"/>
            <a:ext cx="4139997" cy="2468685"/>
          </a:xfrm>
          <a:prstGeom prst="rect">
            <a:avLst/>
          </a:prstGeom>
        </p:spPr>
      </p:pic>
      <p:sp>
        <p:nvSpPr>
          <p:cNvPr id="7" name="Hộp Văn bản 11">
            <a:extLst>
              <a:ext uri="{FF2B5EF4-FFF2-40B4-BE49-F238E27FC236}">
                <a16:creationId xmlns:a16="http://schemas.microsoft.com/office/drawing/2014/main" id="{EAA7BC5D-D6CB-A6A6-A615-F98B371F4DD5}"/>
              </a:ext>
            </a:extLst>
          </p:cNvPr>
          <p:cNvSpPr txBox="1"/>
          <p:nvPr/>
        </p:nvSpPr>
        <p:spPr>
          <a:xfrm>
            <a:off x="4751859" y="1641465"/>
            <a:ext cx="4397187" cy="1754326"/>
          </a:xfrm>
          <a:prstGeom prst="rect">
            <a:avLst/>
          </a:prstGeom>
          <a:noFill/>
        </p:spPr>
        <p:txBody>
          <a:bodyPr wrap="square" lIns="91440" tIns="45720" rIns="91440" bIns="45720" rtlCol="0" anchor="t">
            <a:spAutoFit/>
          </a:bodyPr>
          <a:lstStyle/>
          <a:p>
            <a:r>
              <a:rPr lang="en-US">
                <a:latin typeface="Arial"/>
                <a:ea typeface="Lato"/>
                <a:cs typeface="Arial"/>
              </a:rPr>
              <a:t> Biểu đồ cho thấy sự chênh lệch rõ rệt về giá trung bình giữa các hãng xe phổ biến nhất. Điều này phản ánh sự khác biệt về phân khúc thị trường, trong đó các hãng xe sang thường có giá cao hơn nhiều so với các hãng xe phổ thông.</a:t>
            </a:r>
          </a:p>
        </p:txBody>
      </p:sp>
      <p:sp>
        <p:nvSpPr>
          <p:cNvPr id="8" name="Hộp Văn bản 11">
            <a:extLst>
              <a:ext uri="{FF2B5EF4-FFF2-40B4-BE49-F238E27FC236}">
                <a16:creationId xmlns:a16="http://schemas.microsoft.com/office/drawing/2014/main" id="{11A735A7-6A5C-3FD7-F728-2C2C61150DE7}"/>
              </a:ext>
            </a:extLst>
          </p:cNvPr>
          <p:cNvSpPr txBox="1"/>
          <p:nvPr/>
        </p:nvSpPr>
        <p:spPr>
          <a:xfrm>
            <a:off x="4751859" y="3817030"/>
            <a:ext cx="4397187" cy="1477328"/>
          </a:xfrm>
          <a:prstGeom prst="rect">
            <a:avLst/>
          </a:prstGeom>
          <a:noFill/>
        </p:spPr>
        <p:txBody>
          <a:bodyPr wrap="square" lIns="91440" tIns="45720" rIns="91440" bIns="45720" rtlCol="0" anchor="t">
            <a:spAutoFit/>
          </a:bodyPr>
          <a:lstStyle/>
          <a:p>
            <a:r>
              <a:rPr lang="en-US">
                <a:latin typeface="Arial"/>
                <a:ea typeface="Lato"/>
                <a:cs typeface="Arial"/>
              </a:rPr>
              <a:t> Biểu đồ cho thấy các xe càng mới thì có giá càng cao. Tuy nhiên có một số ngoại lệ, có thể là xe cổ hiếm hoặc xe sang nên vẫn có giá trị cao dù sản xuất từ lâu.</a:t>
            </a:r>
          </a:p>
        </p:txBody>
      </p:sp>
    </p:spTree>
    <p:extLst>
      <p:ext uri="{BB962C8B-B14F-4D97-AF65-F5344CB8AC3E}">
        <p14:creationId xmlns:p14="http://schemas.microsoft.com/office/powerpoint/2010/main" val="909970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BE6D-86AC-4947-52BC-C7A711704FF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C14497-51E5-BE64-A325-B1F9B4C298D6}"/>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4" name="Content Placeholder 3">
            <a:extLst>
              <a:ext uri="{FF2B5EF4-FFF2-40B4-BE49-F238E27FC236}">
                <a16:creationId xmlns:a16="http://schemas.microsoft.com/office/drawing/2014/main" id="{5449B06F-D979-8C7A-D30C-4826DD8307D3}"/>
              </a:ext>
            </a:extLst>
          </p:cNvPr>
          <p:cNvSpPr>
            <a:spLocks noGrp="1"/>
          </p:cNvSpPr>
          <p:nvPr>
            <p:ph sz="half" idx="2"/>
          </p:nvPr>
        </p:nvSpPr>
        <p:spPr/>
        <p:txBody>
          <a:bodyPr lIns="91440" tIns="45720" rIns="91440" bIns="45720" anchor="t"/>
          <a:lstStyle/>
          <a:p>
            <a:endParaRPr lang="en-US" sz="1800">
              <a:latin typeface="Arial"/>
              <a:ea typeface="Lato"/>
              <a:cs typeface="Times New Roman"/>
            </a:endParaRPr>
          </a:p>
          <a:p>
            <a:endParaRPr lang="en-US" sz="2000" b="1" i="1">
              <a:latin typeface="Arial"/>
              <a:ea typeface="Lato"/>
              <a:cs typeface="Times New Roman"/>
            </a:endParaRPr>
          </a:p>
        </p:txBody>
      </p:sp>
      <p:sp>
        <p:nvSpPr>
          <p:cNvPr id="5" name="Title 4">
            <a:extLst>
              <a:ext uri="{FF2B5EF4-FFF2-40B4-BE49-F238E27FC236}">
                <a16:creationId xmlns:a16="http://schemas.microsoft.com/office/drawing/2014/main" id="{36BE405D-F668-0911-725D-B52B7718829D}"/>
              </a:ext>
            </a:extLst>
          </p:cNvPr>
          <p:cNvSpPr>
            <a:spLocks noGrp="1"/>
          </p:cNvSpPr>
          <p:nvPr>
            <p:ph type="title"/>
          </p:nvPr>
        </p:nvSpPr>
        <p:spPr/>
        <p:txBody>
          <a:bodyPr lIns="91440" tIns="45720" rIns="91440" bIns="45720" anchor="t"/>
          <a:lstStyle/>
          <a:p>
            <a:r>
              <a:rPr lang="en-US">
                <a:latin typeface="Lato"/>
                <a:ea typeface="Lato"/>
                <a:cs typeface="Lato"/>
              </a:rPr>
              <a:t>III.  Tiền </a:t>
            </a:r>
            <a:r>
              <a:rPr lang="en-US" err="1">
                <a:latin typeface="Lato"/>
                <a:ea typeface="Lato"/>
                <a:cs typeface="Lato"/>
              </a:rPr>
              <a:t>xử</a:t>
            </a:r>
            <a:r>
              <a:rPr lang="en-US">
                <a:latin typeface="Lato"/>
                <a:ea typeface="Lato"/>
                <a:cs typeface="Lato"/>
              </a:rPr>
              <a:t> </a:t>
            </a:r>
            <a:r>
              <a:rPr lang="en-US" err="1">
                <a:latin typeface="Lato"/>
                <a:ea typeface="Lato"/>
                <a:cs typeface="Lato"/>
              </a:rPr>
              <a:t>lý</a:t>
            </a:r>
            <a:r>
              <a:rPr lang="en-US">
                <a:latin typeface="Lato"/>
                <a:ea typeface="Lato"/>
                <a:cs typeface="Lato"/>
              </a:rPr>
              <a:t> </a:t>
            </a:r>
            <a:r>
              <a:rPr lang="en-US" err="1">
                <a:latin typeface="Lato"/>
                <a:ea typeface="Lato"/>
                <a:cs typeface="Lato"/>
              </a:rPr>
              <a:t>dữ</a:t>
            </a:r>
            <a:r>
              <a:rPr lang="en-US">
                <a:latin typeface="Lato"/>
                <a:ea typeface="Lato"/>
                <a:cs typeface="Lato"/>
              </a:rPr>
              <a:t> </a:t>
            </a:r>
            <a:r>
              <a:rPr lang="en-US" err="1">
                <a:latin typeface="Lato"/>
                <a:ea typeface="Lato"/>
                <a:cs typeface="Lato"/>
              </a:rPr>
              <a:t>liệu</a:t>
            </a:r>
            <a:endParaRPr lang="en-US" err="1"/>
          </a:p>
        </p:txBody>
      </p:sp>
      <p:sp>
        <p:nvSpPr>
          <p:cNvPr id="9" name="Content Placeholder 6">
            <a:extLst>
              <a:ext uri="{FF2B5EF4-FFF2-40B4-BE49-F238E27FC236}">
                <a16:creationId xmlns:a16="http://schemas.microsoft.com/office/drawing/2014/main" id="{8CC4DEE5-5161-EBBB-54F5-E0CEB7ADE818}"/>
              </a:ext>
            </a:extLst>
          </p:cNvPr>
          <p:cNvSpPr txBox="1">
            <a:spLocks/>
          </p:cNvSpPr>
          <p:nvPr/>
        </p:nvSpPr>
        <p:spPr>
          <a:xfrm>
            <a:off x="4712292" y="1247970"/>
            <a:ext cx="4226961" cy="34180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Arial"/>
                <a:ea typeface="Lato"/>
                <a:cs typeface="Arial"/>
              </a:rPr>
              <a:t>            </a:t>
            </a:r>
            <a:endParaRPr lang="en-US" sz="2000" b="1">
              <a:latin typeface="Arial"/>
            </a:endParaRPr>
          </a:p>
          <a:p>
            <a:pPr marL="0" indent="0">
              <a:buFont typeface="Arial" panose="020B0604020202020204" pitchFamily="34" charset="0"/>
              <a:buNone/>
            </a:pPr>
            <a:br>
              <a:rPr lang="en-US"/>
            </a:br>
            <a:endParaRPr lang="en-US"/>
          </a:p>
          <a:p>
            <a:pPr marL="0" indent="0">
              <a:buFont typeface="Arial" panose="020B0604020202020204" pitchFamily="34" charset="0"/>
              <a:buNone/>
            </a:pPr>
            <a:br>
              <a:rPr lang="en-US"/>
            </a:br>
            <a:br>
              <a:rPr lang="en-US"/>
            </a:br>
            <a:endParaRPr lang="en-US"/>
          </a:p>
          <a:p>
            <a:pPr marL="0" indent="0">
              <a:buFont typeface="Arial" panose="020B0604020202020204" pitchFamily="34" charset="0"/>
              <a:buNone/>
            </a:pPr>
            <a:r>
              <a:rPr lang="en-US" sz="1400">
                <a:latin typeface="Times New Roman"/>
                <a:ea typeface="Lato"/>
                <a:cs typeface="Times New Roman"/>
              </a:rPr>
              <a:t>  </a:t>
            </a:r>
            <a:r>
              <a:rPr lang="en-US" sz="1800">
                <a:latin typeface="Arial"/>
                <a:ea typeface="Lato"/>
                <a:cs typeface="Times New Roman"/>
              </a:rPr>
              <a:t> </a:t>
            </a:r>
            <a:endParaRPr lang="en-US" sz="1800">
              <a:latin typeface="Arial"/>
              <a:cs typeface="Times New Roman"/>
            </a:endParaRPr>
          </a:p>
          <a:p>
            <a:pPr marL="0" indent="0">
              <a:buFont typeface="Arial" panose="020B0604020202020204" pitchFamily="34" charset="0"/>
              <a:buNone/>
            </a:pPr>
            <a:br>
              <a:rPr lang="en-US"/>
            </a:br>
            <a:r>
              <a:rPr lang="en-US">
                <a:latin typeface="Lato"/>
                <a:ea typeface="Lato"/>
                <a:cs typeface="Lato"/>
              </a:rPr>
              <a:t> </a:t>
            </a:r>
            <a:endParaRPr lang="en-US"/>
          </a:p>
        </p:txBody>
      </p:sp>
      <p:sp>
        <p:nvSpPr>
          <p:cNvPr id="12" name="Hộp Văn bản 11">
            <a:extLst>
              <a:ext uri="{FF2B5EF4-FFF2-40B4-BE49-F238E27FC236}">
                <a16:creationId xmlns:a16="http://schemas.microsoft.com/office/drawing/2014/main" id="{F5BA4BAF-F306-4934-A435-CF0CF7A96166}"/>
              </a:ext>
            </a:extLst>
          </p:cNvPr>
          <p:cNvSpPr txBox="1"/>
          <p:nvPr/>
        </p:nvSpPr>
        <p:spPr>
          <a:xfrm>
            <a:off x="235077" y="1243900"/>
            <a:ext cx="8682057" cy="400110"/>
          </a:xfrm>
          <a:prstGeom prst="rect">
            <a:avLst/>
          </a:prstGeom>
          <a:noFill/>
        </p:spPr>
        <p:txBody>
          <a:bodyPr wrap="square" lIns="91440" tIns="45720" rIns="91440" bIns="45720" rtlCol="0" anchor="t">
            <a:spAutoFit/>
          </a:bodyPr>
          <a:lstStyle/>
          <a:p>
            <a:r>
              <a:rPr lang="vi-VN" sz="2000" b="1">
                <a:latin typeface="Arial"/>
                <a:ea typeface="Lato"/>
                <a:cs typeface="Arial"/>
              </a:rPr>
              <a:t>3. Trực quan </a:t>
            </a:r>
            <a:r>
              <a:rPr lang="vi-VN" sz="2000" b="1" err="1">
                <a:latin typeface="Arial"/>
                <a:ea typeface="Lato"/>
                <a:cs typeface="Arial"/>
              </a:rPr>
              <a:t>hoá</a:t>
            </a:r>
            <a:r>
              <a:rPr lang="vi-VN" sz="2000" b="1">
                <a:latin typeface="Arial"/>
                <a:ea typeface="Lato"/>
                <a:cs typeface="Arial"/>
              </a:rPr>
              <a:t> dữ liệu</a:t>
            </a:r>
          </a:p>
        </p:txBody>
      </p:sp>
      <p:pic>
        <p:nvPicPr>
          <p:cNvPr id="6" name="Picture 5">
            <a:extLst>
              <a:ext uri="{FF2B5EF4-FFF2-40B4-BE49-F238E27FC236}">
                <a16:creationId xmlns:a16="http://schemas.microsoft.com/office/drawing/2014/main" id="{BCA4E689-C903-431B-00F2-5E6D74360EDD}"/>
              </a:ext>
            </a:extLst>
          </p:cNvPr>
          <p:cNvPicPr>
            <a:picLocks noChangeAspect="1"/>
          </p:cNvPicPr>
          <p:nvPr/>
        </p:nvPicPr>
        <p:blipFill>
          <a:blip r:embed="rId2"/>
          <a:stretch>
            <a:fillRect/>
          </a:stretch>
        </p:blipFill>
        <p:spPr>
          <a:xfrm>
            <a:off x="232789" y="1645478"/>
            <a:ext cx="4095380" cy="4030871"/>
          </a:xfrm>
          <a:prstGeom prst="rect">
            <a:avLst/>
          </a:prstGeom>
        </p:spPr>
      </p:pic>
      <p:sp>
        <p:nvSpPr>
          <p:cNvPr id="11" name="Hộp Văn bản 11">
            <a:extLst>
              <a:ext uri="{FF2B5EF4-FFF2-40B4-BE49-F238E27FC236}">
                <a16:creationId xmlns:a16="http://schemas.microsoft.com/office/drawing/2014/main" id="{8DCA221B-91FE-BF76-4CDC-F1440361F4F4}"/>
              </a:ext>
            </a:extLst>
          </p:cNvPr>
          <p:cNvSpPr txBox="1"/>
          <p:nvPr/>
        </p:nvSpPr>
        <p:spPr>
          <a:xfrm>
            <a:off x="4628594" y="2448289"/>
            <a:ext cx="4397187" cy="2308324"/>
          </a:xfrm>
          <a:prstGeom prst="rect">
            <a:avLst/>
          </a:prstGeom>
          <a:noFill/>
        </p:spPr>
        <p:txBody>
          <a:bodyPr wrap="square" lIns="91440" tIns="45720" rIns="91440" bIns="45720" rtlCol="0" anchor="t">
            <a:spAutoFit/>
          </a:bodyPr>
          <a:lstStyle/>
          <a:p>
            <a:r>
              <a:rPr lang="en-US">
                <a:latin typeface="Arial"/>
                <a:ea typeface="Lato"/>
                <a:cs typeface="Arial"/>
              </a:rPr>
              <a:t>Năm sản xuất (year) có tương quan dương rõ rệt với giá (price), cho thấy xe càng mới thì giá càng cao. Số km đã đi (mileage) có tương quan âm mạnh với giá, phản ánh việc xe sử dụng nhiều sẽ mất giá nhanh. Số ghế (seats) có tương quan yếu với giá, cho thấy nó không phải là yếu tố quyết định trong việc định giá.</a:t>
            </a:r>
            <a:endParaRPr lang="en-US">
              <a:ea typeface="Calibri" panose="020F0502020204030204"/>
              <a:cs typeface="Calibri" panose="020F0502020204030204"/>
            </a:endParaRPr>
          </a:p>
        </p:txBody>
      </p:sp>
    </p:spTree>
    <p:extLst>
      <p:ext uri="{BB962C8B-B14F-4D97-AF65-F5344CB8AC3E}">
        <p14:creationId xmlns:p14="http://schemas.microsoft.com/office/powerpoint/2010/main" val="428428214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1654</Words>
  <Application>Microsoft Office PowerPoint</Application>
  <PresentationFormat>Trình chiếu Trên màn hình (4:3)</PresentationFormat>
  <Paragraphs>197</Paragraphs>
  <Slides>18</Slides>
  <Notes>0</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18</vt:i4>
      </vt:variant>
    </vt:vector>
  </HeadingPairs>
  <TitlesOfParts>
    <vt:vector size="24" baseType="lpstr">
      <vt:lpstr>Wingdings,Sans-Serif</vt:lpstr>
      <vt:lpstr>Arial</vt:lpstr>
      <vt:lpstr>Calibri</vt:lpstr>
      <vt:lpstr>Lato</vt:lpstr>
      <vt:lpstr>Times New Roman</vt:lpstr>
      <vt:lpstr>Office Theme</vt:lpstr>
      <vt:lpstr>Bản trình bày PowerPoint</vt:lpstr>
      <vt:lpstr>NỘI DUNG</vt:lpstr>
      <vt:lpstr>Mô tả bài toán</vt:lpstr>
      <vt:lpstr>III.  Tiền xử lý dữ liệu</vt:lpstr>
      <vt:lpstr>III.  Tiền xử lý dữ liệu</vt:lpstr>
      <vt:lpstr>III.  Tiền xử lý dữ liệu</vt:lpstr>
      <vt:lpstr>III.  Tiền xử lý dữ liệu</vt:lpstr>
      <vt:lpstr>III.  Tiền xử lý dữ liệu</vt:lpstr>
      <vt:lpstr>III.  Tiền xử lý dữ liệu</vt:lpstr>
      <vt:lpstr>III.  Tiền xử lý dữ liệu</vt:lpstr>
      <vt:lpstr>IV.  Xây dựng và đánh giá mô hình</vt:lpstr>
      <vt:lpstr>IV.  Xây dựng và đánh giá mô hình</vt:lpstr>
      <vt:lpstr>IV.  Xây dựng và đánh giá mô hình</vt:lpstr>
      <vt:lpstr>IV.  Xây dựng và đánh giá mô hình</vt:lpstr>
      <vt:lpstr>IV.  Xây dựng và đánh giá mô hình</vt:lpstr>
      <vt:lpstr>V.  Khó khăn và hướng giải quyết</vt:lpstr>
      <vt:lpstr>VI.  Demo</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Pham Nhat Anh 20214987</cp:lastModifiedBy>
  <cp:revision>2</cp:revision>
  <dcterms:created xsi:type="dcterms:W3CDTF">2021-05-28T04:32:29Z</dcterms:created>
  <dcterms:modified xsi:type="dcterms:W3CDTF">2025-09-16T01:29:15Z</dcterms:modified>
</cp:coreProperties>
</file>